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8" r:id="rId2"/>
    <p:sldId id="269" r:id="rId3"/>
    <p:sldId id="351" r:id="rId4"/>
    <p:sldId id="270" r:id="rId5"/>
    <p:sldId id="291" r:id="rId6"/>
    <p:sldId id="290" r:id="rId7"/>
    <p:sldId id="271" r:id="rId8"/>
    <p:sldId id="367" r:id="rId9"/>
    <p:sldId id="369" r:id="rId10"/>
    <p:sldId id="368" r:id="rId11"/>
    <p:sldId id="352" r:id="rId12"/>
    <p:sldId id="366" r:id="rId13"/>
    <p:sldId id="362" r:id="rId14"/>
    <p:sldId id="348" r:id="rId15"/>
    <p:sldId id="345" r:id="rId16"/>
    <p:sldId id="357" r:id="rId17"/>
    <p:sldId id="344" r:id="rId18"/>
    <p:sldId id="274" r:id="rId19"/>
    <p:sldId id="363" r:id="rId20"/>
    <p:sldId id="354" r:id="rId21"/>
    <p:sldId id="370" r:id="rId22"/>
    <p:sldId id="355" r:id="rId23"/>
    <p:sldId id="281" r:id="rId24"/>
    <p:sldId id="275" r:id="rId25"/>
    <p:sldId id="276" r:id="rId26"/>
    <p:sldId id="277" r:id="rId27"/>
    <p:sldId id="278" r:id="rId28"/>
    <p:sldId id="279" r:id="rId29"/>
    <p:sldId id="284" r:id="rId30"/>
    <p:sldId id="285" r:id="rId31"/>
    <p:sldId id="283" r:id="rId32"/>
    <p:sldId id="364" r:id="rId33"/>
    <p:sldId id="356" r:id="rId34"/>
    <p:sldId id="287" r:id="rId35"/>
    <p:sldId id="288" r:id="rId36"/>
    <p:sldId id="361" r:id="rId37"/>
    <p:sldId id="353" r:id="rId38"/>
    <p:sldId id="359" r:id="rId39"/>
    <p:sldId id="343" r:id="rId40"/>
    <p:sldId id="360" r:id="rId41"/>
    <p:sldId id="319" r:id="rId42"/>
    <p:sldId id="26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6">
          <p15:clr>
            <a:srgbClr val="A4A3A4"/>
          </p15:clr>
        </p15:guide>
        <p15:guide id="2" pos="290">
          <p15:clr>
            <a:srgbClr val="A4A3A4"/>
          </p15:clr>
        </p15:guide>
        <p15:guide id="3" pos="5474">
          <p15:clr>
            <a:srgbClr val="A4A3A4"/>
          </p15:clr>
        </p15:guide>
        <p15:guide id="4" pos="2812">
          <p15:clr>
            <a:srgbClr val="A4A3A4"/>
          </p15:clr>
        </p15:guide>
        <p15:guide id="5" pos="2952">
          <p15:clr>
            <a:srgbClr val="A4A3A4"/>
          </p15:clr>
        </p15:guide>
        <p15:guide id="6" pos="3698">
          <p15:clr>
            <a:srgbClr val="A4A3A4"/>
          </p15:clr>
        </p15:guide>
        <p15:guide id="7" pos="3837">
          <p15:clr>
            <a:srgbClr val="A4A3A4"/>
          </p15:clr>
        </p15:guide>
        <p15:guide id="8" pos="2061">
          <p15:clr>
            <a:srgbClr val="A4A3A4"/>
          </p15:clr>
        </p15:guide>
        <p15:guide id="9" pos="19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6FA79-6D78-482E-A2E2-43ED39162AA0}" v="275" dt="2021-03-19T14:53:10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1" autoAdjust="0"/>
    <p:restoredTop sz="61410" autoAdjust="0"/>
  </p:normalViewPr>
  <p:slideViewPr>
    <p:cSldViewPr snapToGrid="0" snapToObjects="1">
      <p:cViewPr varScale="1">
        <p:scale>
          <a:sx n="70" d="100"/>
          <a:sy n="70" d="100"/>
        </p:scale>
        <p:origin x="3204" y="60"/>
      </p:cViewPr>
      <p:guideLst>
        <p:guide orient="horz" pos="956"/>
        <p:guide pos="290"/>
        <p:guide pos="5474"/>
        <p:guide pos="2812"/>
        <p:guide pos="2952"/>
        <p:guide pos="3698"/>
        <p:guide pos="3837"/>
        <p:guide pos="2061"/>
        <p:guide pos="1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Witty" userId="2ec6aeee-3303-4a28-bcc2-007fa393f4dc" providerId="ADAL" clId="{7E66FA79-6D78-482E-A2E2-43ED39162AA0}"/>
    <pc:docChg chg="undo custSel addSld delSld modSld sldOrd">
      <pc:chgData name="Robin Witty" userId="2ec6aeee-3303-4a28-bcc2-007fa393f4dc" providerId="ADAL" clId="{7E66FA79-6D78-482E-A2E2-43ED39162AA0}" dt="2021-03-23T21:26:49.646" v="11183" actId="20577"/>
      <pc:docMkLst>
        <pc:docMk/>
      </pc:docMkLst>
      <pc:sldChg chg="modNotesTx">
        <pc:chgData name="Robin Witty" userId="2ec6aeee-3303-4a28-bcc2-007fa393f4dc" providerId="ADAL" clId="{7E66FA79-6D78-482E-A2E2-43ED39162AA0}" dt="2021-03-17T22:40:50.242" v="9931" actId="20577"/>
        <pc:sldMkLst>
          <pc:docMk/>
          <pc:sldMk cId="0" sldId="258"/>
        </pc:sldMkLst>
      </pc:sldChg>
      <pc:sldChg chg="modSp mod modNotesTx">
        <pc:chgData name="Robin Witty" userId="2ec6aeee-3303-4a28-bcc2-007fa393f4dc" providerId="ADAL" clId="{7E66FA79-6D78-482E-A2E2-43ED39162AA0}" dt="2021-03-17T22:40:46.111" v="9930" actId="20577"/>
        <pc:sldMkLst>
          <pc:docMk/>
          <pc:sldMk cId="424101396" sldId="269"/>
        </pc:sldMkLst>
        <pc:spChg chg="mod">
          <ac:chgData name="Robin Witty" userId="2ec6aeee-3303-4a28-bcc2-007fa393f4dc" providerId="ADAL" clId="{7E66FA79-6D78-482E-A2E2-43ED39162AA0}" dt="2021-03-15T20:57:42.399" v="5639" actId="27636"/>
          <ac:spMkLst>
            <pc:docMk/>
            <pc:sldMk cId="424101396" sldId="269"/>
            <ac:spMk id="8" creationId="{00000000-0000-0000-0000-000000000000}"/>
          </ac:spMkLst>
        </pc:spChg>
      </pc:sldChg>
      <pc:sldChg chg="delSp modSp mod modNotesTx">
        <pc:chgData name="Robin Witty" userId="2ec6aeee-3303-4a28-bcc2-007fa393f4dc" providerId="ADAL" clId="{7E66FA79-6D78-482E-A2E2-43ED39162AA0}" dt="2021-03-19T17:50:16.234" v="11000" actId="20577"/>
        <pc:sldMkLst>
          <pc:docMk/>
          <pc:sldMk cId="4208480544" sldId="270"/>
        </pc:sldMkLst>
        <pc:spChg chg="mod">
          <ac:chgData name="Robin Witty" userId="2ec6aeee-3303-4a28-bcc2-007fa393f4dc" providerId="ADAL" clId="{7E66FA79-6D78-482E-A2E2-43ED39162AA0}" dt="2021-03-19T17:50:16.234" v="11000" actId="20577"/>
          <ac:spMkLst>
            <pc:docMk/>
            <pc:sldMk cId="4208480544" sldId="270"/>
            <ac:spMk id="3" creationId="{F9A6557D-BFCC-5042-96C2-A073AB88DAF8}"/>
          </ac:spMkLst>
        </pc:spChg>
        <pc:spChg chg="del">
          <ac:chgData name="Robin Witty" userId="2ec6aeee-3303-4a28-bcc2-007fa393f4dc" providerId="ADAL" clId="{7E66FA79-6D78-482E-A2E2-43ED39162AA0}" dt="2021-03-11T19:32:37.137" v="689" actId="478"/>
          <ac:spMkLst>
            <pc:docMk/>
            <pc:sldMk cId="4208480544" sldId="270"/>
            <ac:spMk id="11" creationId="{BF024047-E1DE-4442-9254-44E9AAC1766B}"/>
          </ac:spMkLst>
        </pc:spChg>
        <pc:picChg chg="del mod">
          <ac:chgData name="Robin Witty" userId="2ec6aeee-3303-4a28-bcc2-007fa393f4dc" providerId="ADAL" clId="{7E66FA79-6D78-482E-A2E2-43ED39162AA0}" dt="2021-03-11T19:32:37.137" v="689" actId="478"/>
          <ac:picMkLst>
            <pc:docMk/>
            <pc:sldMk cId="4208480544" sldId="270"/>
            <ac:picMk id="10" creationId="{8371BC4F-8D84-4288-A77E-2101C2D848D1}"/>
          </ac:picMkLst>
        </pc:picChg>
      </pc:sldChg>
      <pc:sldChg chg="delSp modSp mod ord modAnim modNotesTx">
        <pc:chgData name="Robin Witty" userId="2ec6aeee-3303-4a28-bcc2-007fa393f4dc" providerId="ADAL" clId="{7E66FA79-6D78-482E-A2E2-43ED39162AA0}" dt="2021-03-18T21:34:11.164" v="10544" actId="20577"/>
        <pc:sldMkLst>
          <pc:docMk/>
          <pc:sldMk cId="3067399728" sldId="271"/>
        </pc:sldMkLst>
        <pc:spChg chg="mod">
          <ac:chgData name="Robin Witty" userId="2ec6aeee-3303-4a28-bcc2-007fa393f4dc" providerId="ADAL" clId="{7E66FA79-6D78-482E-A2E2-43ED39162AA0}" dt="2021-03-18T21:30:58.563" v="10455" actId="20577"/>
          <ac:spMkLst>
            <pc:docMk/>
            <pc:sldMk cId="3067399728" sldId="271"/>
            <ac:spMk id="2" creationId="{57F66AD7-ABEE-6C4C-A163-6C198CA91A5A}"/>
          </ac:spMkLst>
        </pc:spChg>
        <pc:spChg chg="mod">
          <ac:chgData name="Robin Witty" userId="2ec6aeee-3303-4a28-bcc2-007fa393f4dc" providerId="ADAL" clId="{7E66FA79-6D78-482E-A2E2-43ED39162AA0}" dt="2021-03-18T21:34:11.164" v="10544" actId="20577"/>
          <ac:spMkLst>
            <pc:docMk/>
            <pc:sldMk cId="3067399728" sldId="271"/>
            <ac:spMk id="3" creationId="{3ACB7476-8FC8-8241-965F-CDC9AC583B8A}"/>
          </ac:spMkLst>
        </pc:spChg>
        <pc:picChg chg="del mod">
          <ac:chgData name="Robin Witty" userId="2ec6aeee-3303-4a28-bcc2-007fa393f4dc" providerId="ADAL" clId="{7E66FA79-6D78-482E-A2E2-43ED39162AA0}" dt="2021-03-18T21:31:01.783" v="10456" actId="478"/>
          <ac:picMkLst>
            <pc:docMk/>
            <pc:sldMk cId="3067399728" sldId="271"/>
            <ac:picMk id="4" creationId="{E09E22E2-404C-4A33-A690-E5FF9104FF76}"/>
          </ac:picMkLst>
        </pc:picChg>
      </pc:sldChg>
      <pc:sldChg chg="addSp delSp modSp del mod modNotesTx">
        <pc:chgData name="Robin Witty" userId="2ec6aeee-3303-4a28-bcc2-007fa393f4dc" providerId="ADAL" clId="{7E66FA79-6D78-482E-A2E2-43ED39162AA0}" dt="2021-03-15T21:37:58.259" v="6444" actId="2696"/>
        <pc:sldMkLst>
          <pc:docMk/>
          <pc:sldMk cId="2462206580" sldId="272"/>
        </pc:sldMkLst>
        <pc:spChg chg="mod">
          <ac:chgData name="Robin Witty" userId="2ec6aeee-3303-4a28-bcc2-007fa393f4dc" providerId="ADAL" clId="{7E66FA79-6D78-482E-A2E2-43ED39162AA0}" dt="2021-03-15T21:09:07.511" v="5789" actId="20577"/>
          <ac:spMkLst>
            <pc:docMk/>
            <pc:sldMk cId="2462206580" sldId="272"/>
            <ac:spMk id="2" creationId="{DC917C31-D417-5449-B603-ECED70F297E7}"/>
          </ac:spMkLst>
        </pc:spChg>
        <pc:spChg chg="add del mod">
          <ac:chgData name="Robin Witty" userId="2ec6aeee-3303-4a28-bcc2-007fa393f4dc" providerId="ADAL" clId="{7E66FA79-6D78-482E-A2E2-43ED39162AA0}" dt="2021-03-11T19:43:10.598" v="697" actId="478"/>
          <ac:spMkLst>
            <pc:docMk/>
            <pc:sldMk cId="2462206580" sldId="272"/>
            <ac:spMk id="4" creationId="{E3345499-3BAE-4A0C-8375-FC215F24D275}"/>
          </ac:spMkLst>
        </pc:spChg>
        <pc:spChg chg="mod">
          <ac:chgData name="Robin Witty" userId="2ec6aeee-3303-4a28-bcc2-007fa393f4dc" providerId="ADAL" clId="{7E66FA79-6D78-482E-A2E2-43ED39162AA0}" dt="2021-03-15T21:08:59.853" v="5788" actId="12"/>
          <ac:spMkLst>
            <pc:docMk/>
            <pc:sldMk cId="2462206580" sldId="272"/>
            <ac:spMk id="7" creationId="{69EED77D-2AF8-460D-A940-5DA7BA4A0B20}"/>
          </ac:spMkLst>
        </pc:spChg>
        <pc:spChg chg="add del mod">
          <ac:chgData name="Robin Witty" userId="2ec6aeee-3303-4a28-bcc2-007fa393f4dc" providerId="ADAL" clId="{7E66FA79-6D78-482E-A2E2-43ED39162AA0}" dt="2021-03-15T21:03:32.999" v="5684" actId="478"/>
          <ac:spMkLst>
            <pc:docMk/>
            <pc:sldMk cId="2462206580" sldId="272"/>
            <ac:spMk id="9" creationId="{77F08127-0EBD-48F5-941F-539A61627C51}"/>
          </ac:spMkLst>
        </pc:spChg>
        <pc:picChg chg="add mod">
          <ac:chgData name="Robin Witty" userId="2ec6aeee-3303-4a28-bcc2-007fa393f4dc" providerId="ADAL" clId="{7E66FA79-6D78-482E-A2E2-43ED39162AA0}" dt="2021-03-15T21:06:01.298" v="5766" actId="14100"/>
          <ac:picMkLst>
            <pc:docMk/>
            <pc:sldMk cId="2462206580" sldId="272"/>
            <ac:picMk id="4" creationId="{0A861F5E-22F4-4DB4-8B09-A24AD1714C4D}"/>
          </ac:picMkLst>
        </pc:picChg>
        <pc:picChg chg="add del mod">
          <ac:chgData name="Robin Witty" userId="2ec6aeee-3303-4a28-bcc2-007fa393f4dc" providerId="ADAL" clId="{7E66FA79-6D78-482E-A2E2-43ED39162AA0}" dt="2021-03-15T21:03:32.999" v="5684" actId="478"/>
          <ac:picMkLst>
            <pc:docMk/>
            <pc:sldMk cId="2462206580" sldId="272"/>
            <ac:picMk id="8" creationId="{EF466D0E-4274-4F41-9B6A-15970C0312B8}"/>
          </ac:picMkLst>
        </pc:picChg>
        <pc:picChg chg="del">
          <ac:chgData name="Robin Witty" userId="2ec6aeee-3303-4a28-bcc2-007fa393f4dc" providerId="ADAL" clId="{7E66FA79-6D78-482E-A2E2-43ED39162AA0}" dt="2021-03-11T19:42:26.776" v="690" actId="478"/>
          <ac:picMkLst>
            <pc:docMk/>
            <pc:sldMk cId="2462206580" sldId="272"/>
            <ac:picMk id="11" creationId="{B69117E6-9707-4152-AB22-9568FD7DCCFA}"/>
          </ac:picMkLst>
        </pc:picChg>
      </pc:sldChg>
      <pc:sldChg chg="modSp mod modNotesTx">
        <pc:chgData name="Robin Witty" userId="2ec6aeee-3303-4a28-bcc2-007fa393f4dc" providerId="ADAL" clId="{7E66FA79-6D78-482E-A2E2-43ED39162AA0}" dt="2021-03-17T23:04:40.261" v="9953" actId="6549"/>
        <pc:sldMkLst>
          <pc:docMk/>
          <pc:sldMk cId="2851260955" sldId="274"/>
        </pc:sldMkLst>
        <pc:spChg chg="mod">
          <ac:chgData name="Robin Witty" userId="2ec6aeee-3303-4a28-bcc2-007fa393f4dc" providerId="ADAL" clId="{7E66FA79-6D78-482E-A2E2-43ED39162AA0}" dt="2021-03-17T23:03:59.754" v="9951" actId="1076"/>
          <ac:spMkLst>
            <pc:docMk/>
            <pc:sldMk cId="2851260955" sldId="274"/>
            <ac:spMk id="2" creationId="{50C60682-BC6B-8D44-A04A-1CAD53012D48}"/>
          </ac:spMkLst>
        </pc:spChg>
        <pc:spChg chg="mod">
          <ac:chgData name="Robin Witty" userId="2ec6aeee-3303-4a28-bcc2-007fa393f4dc" providerId="ADAL" clId="{7E66FA79-6D78-482E-A2E2-43ED39162AA0}" dt="2021-03-17T23:04:40.261" v="9953" actId="6549"/>
          <ac:spMkLst>
            <pc:docMk/>
            <pc:sldMk cId="2851260955" sldId="274"/>
            <ac:spMk id="3" creationId="{1C175EF8-A223-9C45-B83A-207949F74DAA}"/>
          </ac:spMkLst>
        </pc:spChg>
      </pc:sldChg>
      <pc:sldChg chg="addSp modSp mod modNotesTx">
        <pc:chgData name="Robin Witty" userId="2ec6aeee-3303-4a28-bcc2-007fa393f4dc" providerId="ADAL" clId="{7E66FA79-6D78-482E-A2E2-43ED39162AA0}" dt="2021-03-17T23:18:14.967" v="10006" actId="20577"/>
        <pc:sldMkLst>
          <pc:docMk/>
          <pc:sldMk cId="954211846" sldId="275"/>
        </pc:sldMkLst>
        <pc:spChg chg="mod">
          <ac:chgData name="Robin Witty" userId="2ec6aeee-3303-4a28-bcc2-007fa393f4dc" providerId="ADAL" clId="{7E66FA79-6D78-482E-A2E2-43ED39162AA0}" dt="2021-03-17T23:18:14.967" v="10006" actId="20577"/>
          <ac:spMkLst>
            <pc:docMk/>
            <pc:sldMk cId="954211846" sldId="275"/>
            <ac:spMk id="2" creationId="{8BB775D9-F3EA-6B43-B59F-B506A0D6E196}"/>
          </ac:spMkLst>
        </pc:spChg>
        <pc:spChg chg="mod">
          <ac:chgData name="Robin Witty" userId="2ec6aeee-3303-4a28-bcc2-007fa393f4dc" providerId="ADAL" clId="{7E66FA79-6D78-482E-A2E2-43ED39162AA0}" dt="2021-03-16T15:32:29.758" v="7246" actId="20577"/>
          <ac:spMkLst>
            <pc:docMk/>
            <pc:sldMk cId="954211846" sldId="275"/>
            <ac:spMk id="3" creationId="{51370D42-EAC2-E74F-88DC-A2F701EEAE51}"/>
          </ac:spMkLst>
        </pc:spChg>
        <pc:spChg chg="add mod">
          <ac:chgData name="Robin Witty" userId="2ec6aeee-3303-4a28-bcc2-007fa393f4dc" providerId="ADAL" clId="{7E66FA79-6D78-482E-A2E2-43ED39162AA0}" dt="2021-03-11T19:17:23.348" v="385" actId="1076"/>
          <ac:spMkLst>
            <pc:docMk/>
            <pc:sldMk cId="954211846" sldId="275"/>
            <ac:spMk id="6" creationId="{E4451AE0-72DC-41CF-AC04-4B5D1CECA8D2}"/>
          </ac:spMkLst>
        </pc:spChg>
        <pc:picChg chg="add mod">
          <ac:chgData name="Robin Witty" userId="2ec6aeee-3303-4a28-bcc2-007fa393f4dc" providerId="ADAL" clId="{7E66FA79-6D78-482E-A2E2-43ED39162AA0}" dt="2021-03-15T17:45:03.287" v="5330" actId="1076"/>
          <ac:picMkLst>
            <pc:docMk/>
            <pc:sldMk cId="954211846" sldId="275"/>
            <ac:picMk id="5" creationId="{34EABAEC-E54C-4C90-8767-65DDC14FB5C5}"/>
          </ac:picMkLst>
        </pc:picChg>
      </pc:sldChg>
      <pc:sldChg chg="modSp mod modNotesTx">
        <pc:chgData name="Robin Witty" userId="2ec6aeee-3303-4a28-bcc2-007fa393f4dc" providerId="ADAL" clId="{7E66FA79-6D78-482E-A2E2-43ED39162AA0}" dt="2021-03-17T22:39:38.571" v="9915" actId="20577"/>
        <pc:sldMkLst>
          <pc:docMk/>
          <pc:sldMk cId="1901667915" sldId="276"/>
        </pc:sldMkLst>
        <pc:spChg chg="mod">
          <ac:chgData name="Robin Witty" userId="2ec6aeee-3303-4a28-bcc2-007fa393f4dc" providerId="ADAL" clId="{7E66FA79-6D78-482E-A2E2-43ED39162AA0}" dt="2021-03-15T17:49:35.980" v="5393" actId="20577"/>
          <ac:spMkLst>
            <pc:docMk/>
            <pc:sldMk cId="1901667915" sldId="276"/>
            <ac:spMk id="2" creationId="{99AB9D82-40FB-1A45-8530-C4C0AE9A2B40}"/>
          </ac:spMkLst>
        </pc:spChg>
        <pc:spChg chg="mod">
          <ac:chgData name="Robin Witty" userId="2ec6aeee-3303-4a28-bcc2-007fa393f4dc" providerId="ADAL" clId="{7E66FA79-6D78-482E-A2E2-43ED39162AA0}" dt="2021-03-16T15:31:08.462" v="7237" actId="20577"/>
          <ac:spMkLst>
            <pc:docMk/>
            <pc:sldMk cId="1901667915" sldId="276"/>
            <ac:spMk id="3" creationId="{735ED6CD-DD37-F040-99DD-F2F3BA0B7AE2}"/>
          </ac:spMkLst>
        </pc:spChg>
      </pc:sldChg>
      <pc:sldChg chg="modSp mod modNotesTx">
        <pc:chgData name="Robin Witty" userId="2ec6aeee-3303-4a28-bcc2-007fa393f4dc" providerId="ADAL" clId="{7E66FA79-6D78-482E-A2E2-43ED39162AA0}" dt="2021-03-17T22:39:35.568" v="9914" actId="20577"/>
        <pc:sldMkLst>
          <pc:docMk/>
          <pc:sldMk cId="2541084642" sldId="277"/>
        </pc:sldMkLst>
        <pc:spChg chg="mod">
          <ac:chgData name="Robin Witty" userId="2ec6aeee-3303-4a28-bcc2-007fa393f4dc" providerId="ADAL" clId="{7E66FA79-6D78-482E-A2E2-43ED39162AA0}" dt="2021-03-17T17:57:19.671" v="9313" actId="20577"/>
          <ac:spMkLst>
            <pc:docMk/>
            <pc:sldMk cId="2541084642" sldId="277"/>
            <ac:spMk id="3" creationId="{366996EE-85E6-CE43-ADD5-66FEF4FEC9B8}"/>
          </ac:spMkLst>
        </pc:spChg>
      </pc:sldChg>
      <pc:sldChg chg="modSp mod modNotesTx">
        <pc:chgData name="Robin Witty" userId="2ec6aeee-3303-4a28-bcc2-007fa393f4dc" providerId="ADAL" clId="{7E66FA79-6D78-482E-A2E2-43ED39162AA0}" dt="2021-03-17T22:39:32.719" v="9913" actId="20577"/>
        <pc:sldMkLst>
          <pc:docMk/>
          <pc:sldMk cId="202543798" sldId="278"/>
        </pc:sldMkLst>
        <pc:spChg chg="mod">
          <ac:chgData name="Robin Witty" userId="2ec6aeee-3303-4a28-bcc2-007fa393f4dc" providerId="ADAL" clId="{7E66FA79-6D78-482E-A2E2-43ED39162AA0}" dt="2021-03-15T17:28:34.456" v="5156" actId="20577"/>
          <ac:spMkLst>
            <pc:docMk/>
            <pc:sldMk cId="202543798" sldId="278"/>
            <ac:spMk id="3" creationId="{DB7CA41F-7BEE-7345-BCF1-DC1DD6D4F093}"/>
          </ac:spMkLst>
        </pc:spChg>
      </pc:sldChg>
      <pc:sldChg chg="addSp delSp modSp mod modNotesTx">
        <pc:chgData name="Robin Witty" userId="2ec6aeee-3303-4a28-bcc2-007fa393f4dc" providerId="ADAL" clId="{7E66FA79-6D78-482E-A2E2-43ED39162AA0}" dt="2021-03-17T22:39:29.987" v="9912" actId="20577"/>
        <pc:sldMkLst>
          <pc:docMk/>
          <pc:sldMk cId="3050641991" sldId="279"/>
        </pc:sldMkLst>
        <pc:spChg chg="mod">
          <ac:chgData name="Robin Witty" userId="2ec6aeee-3303-4a28-bcc2-007fa393f4dc" providerId="ADAL" clId="{7E66FA79-6D78-482E-A2E2-43ED39162AA0}" dt="2021-03-17T21:38:02.399" v="9398" actId="6549"/>
          <ac:spMkLst>
            <pc:docMk/>
            <pc:sldMk cId="3050641991" sldId="279"/>
            <ac:spMk id="3" creationId="{BE32D36F-9354-5D4B-AE15-784C90A8BB67}"/>
          </ac:spMkLst>
        </pc:spChg>
        <pc:spChg chg="add del mod">
          <ac:chgData name="Robin Witty" userId="2ec6aeee-3303-4a28-bcc2-007fa393f4dc" providerId="ADAL" clId="{7E66FA79-6D78-482E-A2E2-43ED39162AA0}" dt="2021-03-11T19:20:10.544" v="447" actId="478"/>
          <ac:spMkLst>
            <pc:docMk/>
            <pc:sldMk cId="3050641991" sldId="279"/>
            <ac:spMk id="6" creationId="{00FEA1C7-FEE6-4F21-8071-A97BE9D27F29}"/>
          </ac:spMkLst>
        </pc:spChg>
        <pc:picChg chg="add del mod">
          <ac:chgData name="Robin Witty" userId="2ec6aeee-3303-4a28-bcc2-007fa393f4dc" providerId="ADAL" clId="{7E66FA79-6D78-482E-A2E2-43ED39162AA0}" dt="2021-03-11T19:20:10.544" v="447" actId="478"/>
          <ac:picMkLst>
            <pc:docMk/>
            <pc:sldMk cId="3050641991" sldId="279"/>
            <ac:picMk id="5" creationId="{BEB9BBBE-940A-4B14-84CF-7616C1DE17CE}"/>
          </ac:picMkLst>
        </pc:picChg>
      </pc:sldChg>
      <pc:sldChg chg="del modNotesTx">
        <pc:chgData name="Robin Witty" userId="2ec6aeee-3303-4a28-bcc2-007fa393f4dc" providerId="ADAL" clId="{7E66FA79-6D78-482E-A2E2-43ED39162AA0}" dt="2021-03-15T17:52:55.972" v="5394" actId="2696"/>
        <pc:sldMkLst>
          <pc:docMk/>
          <pc:sldMk cId="1457929162" sldId="280"/>
        </pc:sldMkLst>
      </pc:sldChg>
      <pc:sldChg chg="modSp mod modNotesTx">
        <pc:chgData name="Robin Witty" userId="2ec6aeee-3303-4a28-bcc2-007fa393f4dc" providerId="ADAL" clId="{7E66FA79-6D78-482E-A2E2-43ED39162AA0}" dt="2021-03-17T22:39:45.029" v="9917" actId="20577"/>
        <pc:sldMkLst>
          <pc:docMk/>
          <pc:sldMk cId="135113397" sldId="281"/>
        </pc:sldMkLst>
        <pc:spChg chg="mod">
          <ac:chgData name="Robin Witty" userId="2ec6aeee-3303-4a28-bcc2-007fa393f4dc" providerId="ADAL" clId="{7E66FA79-6D78-482E-A2E2-43ED39162AA0}" dt="2021-03-15T17:49:11.358" v="5380" actId="20577"/>
          <ac:spMkLst>
            <pc:docMk/>
            <pc:sldMk cId="135113397" sldId="281"/>
            <ac:spMk id="2" creationId="{385121C2-64AA-714C-AF84-01AE85A508C2}"/>
          </ac:spMkLst>
        </pc:spChg>
        <pc:spChg chg="mod">
          <ac:chgData name="Robin Witty" userId="2ec6aeee-3303-4a28-bcc2-007fa393f4dc" providerId="ADAL" clId="{7E66FA79-6D78-482E-A2E2-43ED39162AA0}" dt="2021-03-16T16:28:33.251" v="7721" actId="20577"/>
          <ac:spMkLst>
            <pc:docMk/>
            <pc:sldMk cId="135113397" sldId="281"/>
            <ac:spMk id="3" creationId="{95FDE888-48A6-4749-87A8-37BE8E9EE52B}"/>
          </ac:spMkLst>
        </pc:spChg>
      </pc:sldChg>
      <pc:sldChg chg="modSp mod ord">
        <pc:chgData name="Robin Witty" userId="2ec6aeee-3303-4a28-bcc2-007fa393f4dc" providerId="ADAL" clId="{7E66FA79-6D78-482E-A2E2-43ED39162AA0}" dt="2021-03-17T21:55:44.418" v="9723" actId="6549"/>
        <pc:sldMkLst>
          <pc:docMk/>
          <pc:sldMk cId="1031658738" sldId="283"/>
        </pc:sldMkLst>
        <pc:spChg chg="mod">
          <ac:chgData name="Robin Witty" userId="2ec6aeee-3303-4a28-bcc2-007fa393f4dc" providerId="ADAL" clId="{7E66FA79-6D78-482E-A2E2-43ED39162AA0}" dt="2021-03-17T21:47:05.075" v="9400" actId="6549"/>
          <ac:spMkLst>
            <pc:docMk/>
            <pc:sldMk cId="1031658738" sldId="283"/>
            <ac:spMk id="2" creationId="{6003B77B-15BF-0041-89D6-DE7FA0C1BD85}"/>
          </ac:spMkLst>
        </pc:spChg>
        <pc:spChg chg="mod">
          <ac:chgData name="Robin Witty" userId="2ec6aeee-3303-4a28-bcc2-007fa393f4dc" providerId="ADAL" clId="{7E66FA79-6D78-482E-A2E2-43ED39162AA0}" dt="2021-03-17T21:55:44.418" v="9723" actId="6549"/>
          <ac:spMkLst>
            <pc:docMk/>
            <pc:sldMk cId="1031658738" sldId="283"/>
            <ac:spMk id="3" creationId="{F4A86643-1933-6F4A-86B6-5C1D3A53CD8A}"/>
          </ac:spMkLst>
        </pc:spChg>
      </pc:sldChg>
      <pc:sldChg chg="modSp mod modNotesTx">
        <pc:chgData name="Robin Witty" userId="2ec6aeee-3303-4a28-bcc2-007fa393f4dc" providerId="ADAL" clId="{7E66FA79-6D78-482E-A2E2-43ED39162AA0}" dt="2021-03-17T22:39:27.527" v="9911" actId="20577"/>
        <pc:sldMkLst>
          <pc:docMk/>
          <pc:sldMk cId="236260744" sldId="284"/>
        </pc:sldMkLst>
        <pc:spChg chg="mod">
          <ac:chgData name="Robin Witty" userId="2ec6aeee-3303-4a28-bcc2-007fa393f4dc" providerId="ADAL" clId="{7E66FA79-6D78-482E-A2E2-43ED39162AA0}" dt="2021-03-17T21:29:09.033" v="9355"/>
          <ac:spMkLst>
            <pc:docMk/>
            <pc:sldMk cId="236260744" sldId="284"/>
            <ac:spMk id="3" creationId="{68C8EBA6-916D-454B-8E68-67B56EC32C87}"/>
          </ac:spMkLst>
        </pc:spChg>
      </pc:sldChg>
      <pc:sldChg chg="modSp mod modNotesTx">
        <pc:chgData name="Robin Witty" userId="2ec6aeee-3303-4a28-bcc2-007fa393f4dc" providerId="ADAL" clId="{7E66FA79-6D78-482E-A2E2-43ED39162AA0}" dt="2021-03-17T22:39:24.265" v="9910" actId="20577"/>
        <pc:sldMkLst>
          <pc:docMk/>
          <pc:sldMk cId="1958310255" sldId="285"/>
        </pc:sldMkLst>
        <pc:spChg chg="mod">
          <ac:chgData name="Robin Witty" userId="2ec6aeee-3303-4a28-bcc2-007fa393f4dc" providerId="ADAL" clId="{7E66FA79-6D78-482E-A2E2-43ED39162AA0}" dt="2021-03-15T21:11:50.981" v="5807" actId="20577"/>
          <ac:spMkLst>
            <pc:docMk/>
            <pc:sldMk cId="1958310255" sldId="285"/>
            <ac:spMk id="3" creationId="{1469DB22-DDF7-A64A-8A25-8F346870A28F}"/>
          </ac:spMkLst>
        </pc:spChg>
      </pc:sldChg>
      <pc:sldChg chg="modSp del mod modNotesTx">
        <pc:chgData name="Robin Witty" userId="2ec6aeee-3303-4a28-bcc2-007fa393f4dc" providerId="ADAL" clId="{7E66FA79-6D78-482E-A2E2-43ED39162AA0}" dt="2021-03-16T16:39:29.102" v="7723" actId="2696"/>
        <pc:sldMkLst>
          <pc:docMk/>
          <pc:sldMk cId="416262155" sldId="286"/>
        </pc:sldMkLst>
        <pc:spChg chg="mod">
          <ac:chgData name="Robin Witty" userId="2ec6aeee-3303-4a28-bcc2-007fa393f4dc" providerId="ADAL" clId="{7E66FA79-6D78-482E-A2E2-43ED39162AA0}" dt="2021-03-16T15:46:02.052" v="7295" actId="20577"/>
          <ac:spMkLst>
            <pc:docMk/>
            <pc:sldMk cId="416262155" sldId="286"/>
            <ac:spMk id="3" creationId="{6C157622-CE4A-174D-BAC9-8DBEBF88CC18}"/>
          </ac:spMkLst>
        </pc:spChg>
      </pc:sldChg>
      <pc:sldChg chg="modSp mod">
        <pc:chgData name="Robin Witty" userId="2ec6aeee-3303-4a28-bcc2-007fa393f4dc" providerId="ADAL" clId="{7E66FA79-6D78-482E-A2E2-43ED39162AA0}" dt="2021-03-19T14:04:43.609" v="10976" actId="20577"/>
        <pc:sldMkLst>
          <pc:docMk/>
          <pc:sldMk cId="661190936" sldId="287"/>
        </pc:sldMkLst>
        <pc:spChg chg="mod">
          <ac:chgData name="Robin Witty" userId="2ec6aeee-3303-4a28-bcc2-007fa393f4dc" providerId="ADAL" clId="{7E66FA79-6D78-482E-A2E2-43ED39162AA0}" dt="2021-03-19T14:04:43.609" v="10976" actId="20577"/>
          <ac:spMkLst>
            <pc:docMk/>
            <pc:sldMk cId="661190936" sldId="287"/>
            <ac:spMk id="3" creationId="{46DAF3B6-B938-5444-9FC6-AAB2E1C533AD}"/>
          </ac:spMkLst>
        </pc:spChg>
      </pc:sldChg>
      <pc:sldChg chg="modSp mod modNotesTx">
        <pc:chgData name="Robin Witty" userId="2ec6aeee-3303-4a28-bcc2-007fa393f4dc" providerId="ADAL" clId="{7E66FA79-6D78-482E-A2E2-43ED39162AA0}" dt="2021-03-19T14:04:57.222" v="10977" actId="20577"/>
        <pc:sldMkLst>
          <pc:docMk/>
          <pc:sldMk cId="2847912005" sldId="288"/>
        </pc:sldMkLst>
        <pc:spChg chg="mod">
          <ac:chgData name="Robin Witty" userId="2ec6aeee-3303-4a28-bcc2-007fa393f4dc" providerId="ADAL" clId="{7E66FA79-6D78-482E-A2E2-43ED39162AA0}" dt="2021-03-19T14:04:57.222" v="10977" actId="20577"/>
          <ac:spMkLst>
            <pc:docMk/>
            <pc:sldMk cId="2847912005" sldId="288"/>
            <ac:spMk id="3" creationId="{2D7EA8AD-8AF2-2042-A016-DF1AF56CA240}"/>
          </ac:spMkLst>
        </pc:spChg>
      </pc:sldChg>
      <pc:sldChg chg="del">
        <pc:chgData name="Robin Witty" userId="2ec6aeee-3303-4a28-bcc2-007fa393f4dc" providerId="ADAL" clId="{7E66FA79-6D78-482E-A2E2-43ED39162AA0}" dt="2021-03-11T20:16:18.506" v="2446" actId="2696"/>
        <pc:sldMkLst>
          <pc:docMk/>
          <pc:sldMk cId="4232400397" sldId="289"/>
        </pc:sldMkLst>
      </pc:sldChg>
      <pc:sldChg chg="modSp mod ord">
        <pc:chgData name="Robin Witty" userId="2ec6aeee-3303-4a28-bcc2-007fa393f4dc" providerId="ADAL" clId="{7E66FA79-6D78-482E-A2E2-43ED39162AA0}" dt="2021-03-15T17:29:17.614" v="5176" actId="20577"/>
        <pc:sldMkLst>
          <pc:docMk/>
          <pc:sldMk cId="41715141" sldId="290"/>
        </pc:sldMkLst>
        <pc:spChg chg="mod">
          <ac:chgData name="Robin Witty" userId="2ec6aeee-3303-4a28-bcc2-007fa393f4dc" providerId="ADAL" clId="{7E66FA79-6D78-482E-A2E2-43ED39162AA0}" dt="2021-03-15T17:29:17.614" v="5176" actId="20577"/>
          <ac:spMkLst>
            <pc:docMk/>
            <pc:sldMk cId="41715141" sldId="290"/>
            <ac:spMk id="2" creationId="{426D08F9-6DC8-664C-B5F2-8B367826A9CB}"/>
          </ac:spMkLst>
        </pc:spChg>
      </pc:sldChg>
      <pc:sldChg chg="addSp modSp mod modNotesTx">
        <pc:chgData name="Robin Witty" userId="2ec6aeee-3303-4a28-bcc2-007fa393f4dc" providerId="ADAL" clId="{7E66FA79-6D78-482E-A2E2-43ED39162AA0}" dt="2021-03-19T13:21:52.283" v="10855" actId="20577"/>
        <pc:sldMkLst>
          <pc:docMk/>
          <pc:sldMk cId="1225509473" sldId="291"/>
        </pc:sldMkLst>
        <pc:spChg chg="mod">
          <ac:chgData name="Robin Witty" userId="2ec6aeee-3303-4a28-bcc2-007fa393f4dc" providerId="ADAL" clId="{7E66FA79-6D78-482E-A2E2-43ED39162AA0}" dt="2021-03-19T13:05:52.017" v="10838" actId="20577"/>
          <ac:spMkLst>
            <pc:docMk/>
            <pc:sldMk cId="1225509473" sldId="291"/>
            <ac:spMk id="2" creationId="{34CE6A00-6B6F-CB41-9DEF-5F1EB3B936BB}"/>
          </ac:spMkLst>
        </pc:spChg>
        <pc:spChg chg="mod">
          <ac:chgData name="Robin Witty" userId="2ec6aeee-3303-4a28-bcc2-007fa393f4dc" providerId="ADAL" clId="{7E66FA79-6D78-482E-A2E2-43ED39162AA0}" dt="2021-03-19T13:21:52.283" v="10855" actId="20577"/>
          <ac:spMkLst>
            <pc:docMk/>
            <pc:sldMk cId="1225509473" sldId="291"/>
            <ac:spMk id="3" creationId="{CE3DB34E-591F-0B4A-9D2D-3B951744A428}"/>
          </ac:spMkLst>
        </pc:spChg>
        <pc:spChg chg="add mod">
          <ac:chgData name="Robin Witty" userId="2ec6aeee-3303-4a28-bcc2-007fa393f4dc" providerId="ADAL" clId="{7E66FA79-6D78-482E-A2E2-43ED39162AA0}" dt="2021-03-19T13:19:34.322" v="10844" actId="1076"/>
          <ac:spMkLst>
            <pc:docMk/>
            <pc:sldMk cId="1225509473" sldId="291"/>
            <ac:spMk id="6" creationId="{10102A51-FA26-4A2B-AEEC-3D7619C229E0}"/>
          </ac:spMkLst>
        </pc:spChg>
        <pc:picChg chg="add mod">
          <ac:chgData name="Robin Witty" userId="2ec6aeee-3303-4a28-bcc2-007fa393f4dc" providerId="ADAL" clId="{7E66FA79-6D78-482E-A2E2-43ED39162AA0}" dt="2021-03-19T13:19:34.322" v="10844" actId="1076"/>
          <ac:picMkLst>
            <pc:docMk/>
            <pc:sldMk cId="1225509473" sldId="291"/>
            <ac:picMk id="5" creationId="{CBF67B8F-58EB-48AB-B386-E214C196DDD9}"/>
          </ac:picMkLst>
        </pc:picChg>
      </pc:sldChg>
      <pc:sldChg chg="del">
        <pc:chgData name="Robin Witty" userId="2ec6aeee-3303-4a28-bcc2-007fa393f4dc" providerId="ADAL" clId="{7E66FA79-6D78-482E-A2E2-43ED39162AA0}" dt="2021-03-11T19:21:38.575" v="448" actId="2696"/>
        <pc:sldMkLst>
          <pc:docMk/>
          <pc:sldMk cId="2406162216" sldId="294"/>
        </pc:sldMkLst>
      </pc:sldChg>
      <pc:sldChg chg="modSp mod modNotesTx">
        <pc:chgData name="Robin Witty" userId="2ec6aeee-3303-4a28-bcc2-007fa393f4dc" providerId="ADAL" clId="{7E66FA79-6D78-482E-A2E2-43ED39162AA0}" dt="2021-03-23T21:26:49.646" v="11183" actId="20577"/>
        <pc:sldMkLst>
          <pc:docMk/>
          <pc:sldMk cId="232521473" sldId="319"/>
        </pc:sldMkLst>
        <pc:spChg chg="mod">
          <ac:chgData name="Robin Witty" userId="2ec6aeee-3303-4a28-bcc2-007fa393f4dc" providerId="ADAL" clId="{7E66FA79-6D78-482E-A2E2-43ED39162AA0}" dt="2021-03-16T16:12:15.274" v="7705" actId="6549"/>
          <ac:spMkLst>
            <pc:docMk/>
            <pc:sldMk cId="232521473" sldId="319"/>
            <ac:spMk id="75778" creationId="{D84B360C-BE9D-F246-821D-29261D02EA82}"/>
          </ac:spMkLst>
        </pc:spChg>
      </pc:sldChg>
      <pc:sldChg chg="modSp mod modNotesTx">
        <pc:chgData name="Robin Witty" userId="2ec6aeee-3303-4a28-bcc2-007fa393f4dc" providerId="ADAL" clId="{7E66FA79-6D78-482E-A2E2-43ED39162AA0}" dt="2021-03-17T22:38:54.679" v="9905" actId="20577"/>
        <pc:sldMkLst>
          <pc:docMk/>
          <pc:sldMk cId="1765818722" sldId="343"/>
        </pc:sldMkLst>
        <pc:spChg chg="mod">
          <ac:chgData name="Robin Witty" userId="2ec6aeee-3303-4a28-bcc2-007fa393f4dc" providerId="ADAL" clId="{7E66FA79-6D78-482E-A2E2-43ED39162AA0}" dt="2021-03-16T16:12:01.184" v="7704" actId="20577"/>
          <ac:spMkLst>
            <pc:docMk/>
            <pc:sldMk cId="1765818722" sldId="343"/>
            <ac:spMk id="12290" creationId="{C1E476A6-3513-804E-A261-F6CA0A8BCD56}"/>
          </ac:spMkLst>
        </pc:spChg>
      </pc:sldChg>
      <pc:sldChg chg="modSp mod modNotesTx">
        <pc:chgData name="Robin Witty" userId="2ec6aeee-3303-4a28-bcc2-007fa393f4dc" providerId="ADAL" clId="{7E66FA79-6D78-482E-A2E2-43ED39162AA0}" dt="2021-03-17T22:40:00.431" v="9920" actId="20577"/>
        <pc:sldMkLst>
          <pc:docMk/>
          <pc:sldMk cId="707045930" sldId="344"/>
        </pc:sldMkLst>
        <pc:spChg chg="mod">
          <ac:chgData name="Robin Witty" userId="2ec6aeee-3303-4a28-bcc2-007fa393f4dc" providerId="ADAL" clId="{7E66FA79-6D78-482E-A2E2-43ED39162AA0}" dt="2021-03-17T17:10:59.948" v="8609" actId="27636"/>
          <ac:spMkLst>
            <pc:docMk/>
            <pc:sldMk cId="707045930" sldId="344"/>
            <ac:spMk id="3" creationId="{A8BF6D39-793E-3744-A8F9-2B8B26F07B5B}"/>
          </ac:spMkLst>
        </pc:spChg>
      </pc:sldChg>
      <pc:sldChg chg="modSp mod modNotesTx">
        <pc:chgData name="Robin Witty" userId="2ec6aeee-3303-4a28-bcc2-007fa393f4dc" providerId="ADAL" clId="{7E66FA79-6D78-482E-A2E2-43ED39162AA0}" dt="2021-03-17T22:40:03.912" v="9921" actId="20577"/>
        <pc:sldMkLst>
          <pc:docMk/>
          <pc:sldMk cId="3903209120" sldId="345"/>
        </pc:sldMkLst>
        <pc:spChg chg="mod">
          <ac:chgData name="Robin Witty" userId="2ec6aeee-3303-4a28-bcc2-007fa393f4dc" providerId="ADAL" clId="{7E66FA79-6D78-482E-A2E2-43ED39162AA0}" dt="2021-03-15T21:31:03.316" v="6379" actId="12"/>
          <ac:spMkLst>
            <pc:docMk/>
            <pc:sldMk cId="3903209120" sldId="345"/>
            <ac:spMk id="7" creationId="{69EED77D-2AF8-460D-A940-5DA7BA4A0B20}"/>
          </ac:spMkLst>
        </pc:spChg>
        <pc:spChg chg="mod">
          <ac:chgData name="Robin Witty" userId="2ec6aeee-3303-4a28-bcc2-007fa393f4dc" providerId="ADAL" clId="{7E66FA79-6D78-482E-A2E2-43ED39162AA0}" dt="2021-03-15T17:38:07.298" v="5208" actId="1076"/>
          <ac:spMkLst>
            <pc:docMk/>
            <pc:sldMk cId="3903209120" sldId="345"/>
            <ac:spMk id="10" creationId="{BE25C338-38C6-4BF1-A267-55D6177A6EA2}"/>
          </ac:spMkLst>
        </pc:spChg>
        <pc:picChg chg="mod">
          <ac:chgData name="Robin Witty" userId="2ec6aeee-3303-4a28-bcc2-007fa393f4dc" providerId="ADAL" clId="{7E66FA79-6D78-482E-A2E2-43ED39162AA0}" dt="2021-03-15T17:38:10.771" v="5209" actId="1076"/>
          <ac:picMkLst>
            <pc:docMk/>
            <pc:sldMk cId="3903209120" sldId="345"/>
            <ac:picMk id="9" creationId="{39F4D3BF-D991-4D72-ABA9-AB99971D18CB}"/>
          </ac:picMkLst>
        </pc:picChg>
      </pc:sldChg>
      <pc:sldChg chg="addSp delSp modSp mod modNotesTx">
        <pc:chgData name="Robin Witty" userId="2ec6aeee-3303-4a28-bcc2-007fa393f4dc" providerId="ADAL" clId="{7E66FA79-6D78-482E-A2E2-43ED39162AA0}" dt="2021-03-17T22:40:06.868" v="9922" actId="20577"/>
        <pc:sldMkLst>
          <pc:docMk/>
          <pc:sldMk cId="526753496" sldId="348"/>
        </pc:sldMkLst>
        <pc:spChg chg="add del mod">
          <ac:chgData name="Robin Witty" userId="2ec6aeee-3303-4a28-bcc2-007fa393f4dc" providerId="ADAL" clId="{7E66FA79-6D78-482E-A2E2-43ED39162AA0}" dt="2021-03-15T21:01:56.134" v="5656" actId="478"/>
          <ac:spMkLst>
            <pc:docMk/>
            <pc:sldMk cId="526753496" sldId="348"/>
            <ac:spMk id="4" creationId="{1F41395C-36C1-4DB2-867F-52B492A94675}"/>
          </ac:spMkLst>
        </pc:spChg>
        <pc:spChg chg="mod">
          <ac:chgData name="Robin Witty" userId="2ec6aeee-3303-4a28-bcc2-007fa393f4dc" providerId="ADAL" clId="{7E66FA79-6D78-482E-A2E2-43ED39162AA0}" dt="2021-03-15T21:08:42.945" v="5786" actId="12"/>
          <ac:spMkLst>
            <pc:docMk/>
            <pc:sldMk cId="526753496" sldId="348"/>
            <ac:spMk id="7" creationId="{69EED77D-2AF8-460D-A940-5DA7BA4A0B20}"/>
          </ac:spMkLst>
        </pc:spChg>
        <pc:spChg chg="del">
          <ac:chgData name="Robin Witty" userId="2ec6aeee-3303-4a28-bcc2-007fa393f4dc" providerId="ADAL" clId="{7E66FA79-6D78-482E-A2E2-43ED39162AA0}" dt="2021-03-15T21:01:00.056" v="5646" actId="478"/>
          <ac:spMkLst>
            <pc:docMk/>
            <pc:sldMk cId="526753496" sldId="348"/>
            <ac:spMk id="8" creationId="{B8151A75-1690-45F5-BA5E-9E963C695766}"/>
          </ac:spMkLst>
        </pc:spChg>
        <pc:spChg chg="add mod ord">
          <ac:chgData name="Robin Witty" userId="2ec6aeee-3303-4a28-bcc2-007fa393f4dc" providerId="ADAL" clId="{7E66FA79-6D78-482E-A2E2-43ED39162AA0}" dt="2021-03-15T21:01:24.593" v="5651" actId="167"/>
          <ac:spMkLst>
            <pc:docMk/>
            <pc:sldMk cId="526753496" sldId="348"/>
            <ac:spMk id="10" creationId="{8071A84D-ADE1-4357-BF82-F45DC3161BB5}"/>
          </ac:spMkLst>
        </pc:spChg>
        <pc:picChg chg="del">
          <ac:chgData name="Robin Witty" userId="2ec6aeee-3303-4a28-bcc2-007fa393f4dc" providerId="ADAL" clId="{7E66FA79-6D78-482E-A2E2-43ED39162AA0}" dt="2021-03-15T21:01:00.056" v="5646" actId="478"/>
          <ac:picMkLst>
            <pc:docMk/>
            <pc:sldMk cId="526753496" sldId="348"/>
            <ac:picMk id="6" creationId="{D985D8F0-5852-49A1-8036-A6F497DC9BC5}"/>
          </ac:picMkLst>
        </pc:picChg>
        <pc:picChg chg="add mod ord">
          <ac:chgData name="Robin Witty" userId="2ec6aeee-3303-4a28-bcc2-007fa393f4dc" providerId="ADAL" clId="{7E66FA79-6D78-482E-A2E2-43ED39162AA0}" dt="2021-03-15T21:01:59.298" v="5657" actId="1076"/>
          <ac:picMkLst>
            <pc:docMk/>
            <pc:sldMk cId="526753496" sldId="348"/>
            <ac:picMk id="9" creationId="{7349C635-4C20-4F46-B7B5-31BEEC4C1B40}"/>
          </ac:picMkLst>
        </pc:picChg>
      </pc:sldChg>
      <pc:sldChg chg="delSp del mod modNotesTx">
        <pc:chgData name="Robin Witty" userId="2ec6aeee-3303-4a28-bcc2-007fa393f4dc" providerId="ADAL" clId="{7E66FA79-6D78-482E-A2E2-43ED39162AA0}" dt="2021-03-11T19:45:10.280" v="813" actId="2696"/>
        <pc:sldMkLst>
          <pc:docMk/>
          <pc:sldMk cId="719061342" sldId="349"/>
        </pc:sldMkLst>
        <pc:spChg chg="del">
          <ac:chgData name="Robin Witty" userId="2ec6aeee-3303-4a28-bcc2-007fa393f4dc" providerId="ADAL" clId="{7E66FA79-6D78-482E-A2E2-43ED39162AA0}" dt="2021-03-11T19:42:34.662" v="691" actId="21"/>
          <ac:spMkLst>
            <pc:docMk/>
            <pc:sldMk cId="719061342" sldId="349"/>
            <ac:spMk id="10" creationId="{D95049DB-006A-42C3-94BA-F211D4684FBB}"/>
          </ac:spMkLst>
        </pc:spChg>
        <pc:picChg chg="del">
          <ac:chgData name="Robin Witty" userId="2ec6aeee-3303-4a28-bcc2-007fa393f4dc" providerId="ADAL" clId="{7E66FA79-6D78-482E-A2E2-43ED39162AA0}" dt="2021-03-11T19:42:34.662" v="691" actId="21"/>
          <ac:picMkLst>
            <pc:docMk/>
            <pc:sldMk cId="719061342" sldId="349"/>
            <ac:picMk id="9" creationId="{F9AB742B-36C1-44EC-95F9-95C3D272851E}"/>
          </ac:picMkLst>
        </pc:picChg>
      </pc:sldChg>
      <pc:sldChg chg="modSp del mod">
        <pc:chgData name="Robin Witty" userId="2ec6aeee-3303-4a28-bcc2-007fa393f4dc" providerId="ADAL" clId="{7E66FA79-6D78-482E-A2E2-43ED39162AA0}" dt="2021-03-17T22:00:16.548" v="9880" actId="2696"/>
        <pc:sldMkLst>
          <pc:docMk/>
          <pc:sldMk cId="659800385" sldId="350"/>
        </pc:sldMkLst>
        <pc:spChg chg="mod">
          <ac:chgData name="Robin Witty" userId="2ec6aeee-3303-4a28-bcc2-007fa393f4dc" providerId="ADAL" clId="{7E66FA79-6D78-482E-A2E2-43ED39162AA0}" dt="2021-03-17T22:00:05.503" v="9876" actId="21"/>
          <ac:spMkLst>
            <pc:docMk/>
            <pc:sldMk cId="659800385" sldId="350"/>
            <ac:spMk id="3" creationId="{46DAF3B6-B938-5444-9FC6-AAB2E1C533AD}"/>
          </ac:spMkLst>
        </pc:spChg>
      </pc:sldChg>
      <pc:sldChg chg="modNotesTx">
        <pc:chgData name="Robin Witty" userId="2ec6aeee-3303-4a28-bcc2-007fa393f4dc" providerId="ADAL" clId="{7E66FA79-6D78-482E-A2E2-43ED39162AA0}" dt="2021-03-17T22:40:39.292" v="9929" actId="20577"/>
        <pc:sldMkLst>
          <pc:docMk/>
          <pc:sldMk cId="0" sldId="351"/>
        </pc:sldMkLst>
      </pc:sldChg>
      <pc:sldChg chg="addSp delSp modSp mod modNotesTx">
        <pc:chgData name="Robin Witty" userId="2ec6aeee-3303-4a28-bcc2-007fa393f4dc" providerId="ADAL" clId="{7E66FA79-6D78-482E-A2E2-43ED39162AA0}" dt="2021-03-17T22:40:18.744" v="9926" actId="478"/>
        <pc:sldMkLst>
          <pc:docMk/>
          <pc:sldMk cId="2245008338" sldId="352"/>
        </pc:sldMkLst>
        <pc:spChg chg="del mod">
          <ac:chgData name="Robin Witty" userId="2ec6aeee-3303-4a28-bcc2-007fa393f4dc" providerId="ADAL" clId="{7E66FA79-6D78-482E-A2E2-43ED39162AA0}" dt="2021-03-17T15:01:41.072" v="8175" actId="478"/>
          <ac:spMkLst>
            <pc:docMk/>
            <pc:sldMk cId="2245008338" sldId="352"/>
            <ac:spMk id="2" creationId="{1B0E77A9-E428-F245-AC93-2980FDE7208C}"/>
          </ac:spMkLst>
        </pc:spChg>
        <pc:spChg chg="del mod">
          <ac:chgData name="Robin Witty" userId="2ec6aeee-3303-4a28-bcc2-007fa393f4dc" providerId="ADAL" clId="{7E66FA79-6D78-482E-A2E2-43ED39162AA0}" dt="2021-03-17T15:01:55.853" v="8190" actId="478"/>
          <ac:spMkLst>
            <pc:docMk/>
            <pc:sldMk cId="2245008338" sldId="352"/>
            <ac:spMk id="3" creationId="{F9A6557D-BFCC-5042-96C2-A073AB88DAF8}"/>
          </ac:spMkLst>
        </pc:spChg>
        <pc:spChg chg="add del mod">
          <ac:chgData name="Robin Witty" userId="2ec6aeee-3303-4a28-bcc2-007fa393f4dc" providerId="ADAL" clId="{7E66FA79-6D78-482E-A2E2-43ED39162AA0}" dt="2021-03-17T14:58:57.864" v="8024" actId="478"/>
          <ac:spMkLst>
            <pc:docMk/>
            <pc:sldMk cId="2245008338" sldId="352"/>
            <ac:spMk id="6" creationId="{ED89F116-136D-481B-A019-D954DEB99FF0}"/>
          </ac:spMkLst>
        </pc:spChg>
        <pc:spChg chg="del mod">
          <ac:chgData name="Robin Witty" userId="2ec6aeee-3303-4a28-bcc2-007fa393f4dc" providerId="ADAL" clId="{7E66FA79-6D78-482E-A2E2-43ED39162AA0}" dt="2021-03-17T22:40:18.744" v="9926" actId="478"/>
          <ac:spMkLst>
            <pc:docMk/>
            <pc:sldMk cId="2245008338" sldId="352"/>
            <ac:spMk id="9" creationId="{0898E11B-AB42-4415-A18B-AD07A3C00EE1}"/>
          </ac:spMkLst>
        </pc:spChg>
        <pc:spChg chg="add del mod">
          <ac:chgData name="Robin Witty" userId="2ec6aeee-3303-4a28-bcc2-007fa393f4dc" providerId="ADAL" clId="{7E66FA79-6D78-482E-A2E2-43ED39162AA0}" dt="2021-03-17T15:01:50.332" v="8189" actId="478"/>
          <ac:spMkLst>
            <pc:docMk/>
            <pc:sldMk cId="2245008338" sldId="352"/>
            <ac:spMk id="11" creationId="{74B868AB-5506-448A-A315-C0A86050E885}"/>
          </ac:spMkLst>
        </pc:spChg>
        <pc:graphicFrameChg chg="add mod modGraphic">
          <ac:chgData name="Robin Witty" userId="2ec6aeee-3303-4a28-bcc2-007fa393f4dc" providerId="ADAL" clId="{7E66FA79-6D78-482E-A2E2-43ED39162AA0}" dt="2021-03-17T15:45:17.666" v="8232" actId="14100"/>
          <ac:graphicFrameMkLst>
            <pc:docMk/>
            <pc:sldMk cId="2245008338" sldId="352"/>
            <ac:graphicFrameMk id="7" creationId="{0312D58C-0692-4F5E-B259-28FDABDE442C}"/>
          </ac:graphicFrameMkLst>
        </pc:graphicFrameChg>
        <pc:picChg chg="add del mod">
          <ac:chgData name="Robin Witty" userId="2ec6aeee-3303-4a28-bcc2-007fa393f4dc" providerId="ADAL" clId="{7E66FA79-6D78-482E-A2E2-43ED39162AA0}" dt="2021-03-17T14:58:57.864" v="8024" actId="478"/>
          <ac:picMkLst>
            <pc:docMk/>
            <pc:sldMk cId="2245008338" sldId="352"/>
            <ac:picMk id="5" creationId="{26234B70-DEAE-4E35-AEE7-FF3CE8DF595C}"/>
          </ac:picMkLst>
        </pc:picChg>
        <pc:picChg chg="del mod">
          <ac:chgData name="Robin Witty" userId="2ec6aeee-3303-4a28-bcc2-007fa393f4dc" providerId="ADAL" clId="{7E66FA79-6D78-482E-A2E2-43ED39162AA0}" dt="2021-03-17T22:40:18.744" v="9926" actId="478"/>
          <ac:picMkLst>
            <pc:docMk/>
            <pc:sldMk cId="2245008338" sldId="352"/>
            <ac:picMk id="8" creationId="{CF064F58-AC11-4BE8-98C6-56F31B29B574}"/>
          </ac:picMkLst>
        </pc:picChg>
      </pc:sldChg>
      <pc:sldChg chg="addSp modSp add mod ord modNotesTx">
        <pc:chgData name="Robin Witty" userId="2ec6aeee-3303-4a28-bcc2-007fa393f4dc" providerId="ADAL" clId="{7E66FA79-6D78-482E-A2E2-43ED39162AA0}" dt="2021-03-17T22:39:08.478" v="9907" actId="20577"/>
        <pc:sldMkLst>
          <pc:docMk/>
          <pc:sldMk cId="1787568737" sldId="353"/>
        </pc:sldMkLst>
        <pc:spChg chg="mod">
          <ac:chgData name="Robin Witty" userId="2ec6aeee-3303-4a28-bcc2-007fa393f4dc" providerId="ADAL" clId="{7E66FA79-6D78-482E-A2E2-43ED39162AA0}" dt="2021-03-11T19:49:34.668" v="927" actId="20577"/>
          <ac:spMkLst>
            <pc:docMk/>
            <pc:sldMk cId="1787568737" sldId="353"/>
            <ac:spMk id="2" creationId="{6003B77B-15BF-0041-89D6-DE7FA0C1BD85}"/>
          </ac:spMkLst>
        </pc:spChg>
        <pc:spChg chg="mod">
          <ac:chgData name="Robin Witty" userId="2ec6aeee-3303-4a28-bcc2-007fa393f4dc" providerId="ADAL" clId="{7E66FA79-6D78-482E-A2E2-43ED39162AA0}" dt="2021-03-11T19:49:52.484" v="991" actId="5793"/>
          <ac:spMkLst>
            <pc:docMk/>
            <pc:sldMk cId="1787568737" sldId="353"/>
            <ac:spMk id="3" creationId="{F4A86643-1933-6F4A-86B6-5C1D3A53CD8A}"/>
          </ac:spMkLst>
        </pc:spChg>
        <pc:graphicFrameChg chg="add mod modGraphic">
          <ac:chgData name="Robin Witty" userId="2ec6aeee-3303-4a28-bcc2-007fa393f4dc" providerId="ADAL" clId="{7E66FA79-6D78-482E-A2E2-43ED39162AA0}" dt="2021-03-16T16:54:06.914" v="8020" actId="20577"/>
          <ac:graphicFrameMkLst>
            <pc:docMk/>
            <pc:sldMk cId="1787568737" sldId="353"/>
            <ac:graphicFrameMk id="4" creationId="{A9854BF5-CE1E-4501-9957-070C5830A971}"/>
          </ac:graphicFrameMkLst>
        </pc:graphicFrameChg>
      </pc:sldChg>
      <pc:sldChg chg="modSp add mod modNotesTx">
        <pc:chgData name="Robin Witty" userId="2ec6aeee-3303-4a28-bcc2-007fa393f4dc" providerId="ADAL" clId="{7E66FA79-6D78-482E-A2E2-43ED39162AA0}" dt="2021-03-17T22:39:53.068" v="9919" actId="20577"/>
        <pc:sldMkLst>
          <pc:docMk/>
          <pc:sldMk cId="383220367" sldId="354"/>
        </pc:sldMkLst>
        <pc:spChg chg="mod">
          <ac:chgData name="Robin Witty" userId="2ec6aeee-3303-4a28-bcc2-007fa393f4dc" providerId="ADAL" clId="{7E66FA79-6D78-482E-A2E2-43ED39162AA0}" dt="2021-03-15T17:41:40.442" v="5219" actId="20577"/>
          <ac:spMkLst>
            <pc:docMk/>
            <pc:sldMk cId="383220367" sldId="354"/>
            <ac:spMk id="2" creationId="{50C60682-BC6B-8D44-A04A-1CAD53012D48}"/>
          </ac:spMkLst>
        </pc:spChg>
        <pc:spChg chg="mod">
          <ac:chgData name="Robin Witty" userId="2ec6aeee-3303-4a28-bcc2-007fa393f4dc" providerId="ADAL" clId="{7E66FA79-6D78-482E-A2E2-43ED39162AA0}" dt="2021-03-15T21:40:14.601" v="6458" actId="1076"/>
          <ac:spMkLst>
            <pc:docMk/>
            <pc:sldMk cId="383220367" sldId="354"/>
            <ac:spMk id="3" creationId="{1C175EF8-A223-9C45-B83A-207949F74DAA}"/>
          </ac:spMkLst>
        </pc:spChg>
      </pc:sldChg>
      <pc:sldChg chg="modSp add mod modNotesTx">
        <pc:chgData name="Robin Witty" userId="2ec6aeee-3303-4a28-bcc2-007fa393f4dc" providerId="ADAL" clId="{7E66FA79-6D78-482E-A2E2-43ED39162AA0}" dt="2021-03-17T23:15:48.701" v="10000" actId="20577"/>
        <pc:sldMkLst>
          <pc:docMk/>
          <pc:sldMk cId="1203515847" sldId="355"/>
        </pc:sldMkLst>
        <pc:spChg chg="mod">
          <ac:chgData name="Robin Witty" userId="2ec6aeee-3303-4a28-bcc2-007fa393f4dc" providerId="ADAL" clId="{7E66FA79-6D78-482E-A2E2-43ED39162AA0}" dt="2021-03-15T21:10:50.003" v="5804" actId="1076"/>
          <ac:spMkLst>
            <pc:docMk/>
            <pc:sldMk cId="1203515847" sldId="355"/>
            <ac:spMk id="2" creationId="{50C60682-BC6B-8D44-A04A-1CAD53012D48}"/>
          </ac:spMkLst>
        </pc:spChg>
        <pc:spChg chg="mod">
          <ac:chgData name="Robin Witty" userId="2ec6aeee-3303-4a28-bcc2-007fa393f4dc" providerId="ADAL" clId="{7E66FA79-6D78-482E-A2E2-43ED39162AA0}" dt="2021-03-17T23:15:48.701" v="10000" actId="20577"/>
          <ac:spMkLst>
            <pc:docMk/>
            <pc:sldMk cId="1203515847" sldId="355"/>
            <ac:spMk id="3" creationId="{1C175EF8-A223-9C45-B83A-207949F74DAA}"/>
          </ac:spMkLst>
        </pc:spChg>
      </pc:sldChg>
      <pc:sldChg chg="add">
        <pc:chgData name="Robin Witty" userId="2ec6aeee-3303-4a28-bcc2-007fa393f4dc" providerId="ADAL" clId="{7E66FA79-6D78-482E-A2E2-43ED39162AA0}" dt="2021-03-15T17:26:36.490" v="5102" actId="2890"/>
        <pc:sldMkLst>
          <pc:docMk/>
          <pc:sldMk cId="1747294465" sldId="356"/>
        </pc:sldMkLst>
      </pc:sldChg>
      <pc:sldChg chg="modSp add mod ord">
        <pc:chgData name="Robin Witty" userId="2ec6aeee-3303-4a28-bcc2-007fa393f4dc" providerId="ADAL" clId="{7E66FA79-6D78-482E-A2E2-43ED39162AA0}" dt="2021-03-15T17:27:55.460" v="5145" actId="20577"/>
        <pc:sldMkLst>
          <pc:docMk/>
          <pc:sldMk cId="45421961" sldId="357"/>
        </pc:sldMkLst>
        <pc:spChg chg="mod">
          <ac:chgData name="Robin Witty" userId="2ec6aeee-3303-4a28-bcc2-007fa393f4dc" providerId="ADAL" clId="{7E66FA79-6D78-482E-A2E2-43ED39162AA0}" dt="2021-03-15T17:27:55.460" v="5145" actId="20577"/>
          <ac:spMkLst>
            <pc:docMk/>
            <pc:sldMk cId="45421961" sldId="357"/>
            <ac:spMk id="2" creationId="{426D08F9-6DC8-664C-B5F2-8B367826A9CB}"/>
          </ac:spMkLst>
        </pc:spChg>
      </pc:sldChg>
      <pc:sldChg chg="modSp add del mod ord">
        <pc:chgData name="Robin Witty" userId="2ec6aeee-3303-4a28-bcc2-007fa393f4dc" providerId="ADAL" clId="{7E66FA79-6D78-482E-A2E2-43ED39162AA0}" dt="2021-03-16T13:56:53.222" v="6460" actId="2696"/>
        <pc:sldMkLst>
          <pc:docMk/>
          <pc:sldMk cId="2139774687" sldId="358"/>
        </pc:sldMkLst>
        <pc:spChg chg="mod">
          <ac:chgData name="Robin Witty" userId="2ec6aeee-3303-4a28-bcc2-007fa393f4dc" providerId="ADAL" clId="{7E66FA79-6D78-482E-A2E2-43ED39162AA0}" dt="2021-03-15T17:29:02.895" v="5165" actId="20577"/>
          <ac:spMkLst>
            <pc:docMk/>
            <pc:sldMk cId="2139774687" sldId="358"/>
            <ac:spMk id="2" creationId="{426D08F9-6DC8-664C-B5F2-8B367826A9CB}"/>
          </ac:spMkLst>
        </pc:spChg>
      </pc:sldChg>
      <pc:sldChg chg="modSp add mod modNotesTx">
        <pc:chgData name="Robin Witty" userId="2ec6aeee-3303-4a28-bcc2-007fa393f4dc" providerId="ADAL" clId="{7E66FA79-6D78-482E-A2E2-43ED39162AA0}" dt="2021-03-17T22:38:48.359" v="9904" actId="20577"/>
        <pc:sldMkLst>
          <pc:docMk/>
          <pc:sldMk cId="4100941289" sldId="359"/>
        </pc:sldMkLst>
        <pc:graphicFrameChg chg="mod modGraphic">
          <ac:chgData name="Robin Witty" userId="2ec6aeee-3303-4a28-bcc2-007fa393f4dc" providerId="ADAL" clId="{7E66FA79-6D78-482E-A2E2-43ED39162AA0}" dt="2021-03-17T22:33:38.338" v="9903" actId="2161"/>
          <ac:graphicFrameMkLst>
            <pc:docMk/>
            <pc:sldMk cId="4100941289" sldId="359"/>
            <ac:graphicFrameMk id="4" creationId="{A9854BF5-CE1E-4501-9957-070C5830A971}"/>
          </ac:graphicFrameMkLst>
        </pc:graphicFrameChg>
      </pc:sldChg>
      <pc:sldChg chg="add modNotesTx">
        <pc:chgData name="Robin Witty" userId="2ec6aeee-3303-4a28-bcc2-007fa393f4dc" providerId="ADAL" clId="{7E66FA79-6D78-482E-A2E2-43ED39162AA0}" dt="2021-03-17T22:38:57.975" v="9906" actId="20577"/>
        <pc:sldMkLst>
          <pc:docMk/>
          <pc:sldMk cId="964855799" sldId="360"/>
        </pc:sldMkLst>
      </pc:sldChg>
      <pc:sldChg chg="modSp add mod ord">
        <pc:chgData name="Robin Witty" userId="2ec6aeee-3303-4a28-bcc2-007fa393f4dc" providerId="ADAL" clId="{7E66FA79-6D78-482E-A2E2-43ED39162AA0}" dt="2021-03-16T16:47:00.877" v="8014" actId="5793"/>
        <pc:sldMkLst>
          <pc:docMk/>
          <pc:sldMk cId="3816802749" sldId="361"/>
        </pc:sldMkLst>
        <pc:spChg chg="mod">
          <ac:chgData name="Robin Witty" userId="2ec6aeee-3303-4a28-bcc2-007fa393f4dc" providerId="ADAL" clId="{7E66FA79-6D78-482E-A2E2-43ED39162AA0}" dt="2021-03-16T16:47:00.877" v="8014" actId="5793"/>
          <ac:spMkLst>
            <pc:docMk/>
            <pc:sldMk cId="3816802749" sldId="361"/>
            <ac:spMk id="2" creationId="{426D08F9-6DC8-664C-B5F2-8B367826A9CB}"/>
          </ac:spMkLst>
        </pc:spChg>
      </pc:sldChg>
      <pc:sldChg chg="delSp modSp add mod modNotesTx">
        <pc:chgData name="Robin Witty" userId="2ec6aeee-3303-4a28-bcc2-007fa393f4dc" providerId="ADAL" clId="{7E66FA79-6D78-482E-A2E2-43ED39162AA0}" dt="2021-03-19T18:04:10.398" v="11180" actId="20577"/>
        <pc:sldMkLst>
          <pc:docMk/>
          <pc:sldMk cId="2823115104" sldId="362"/>
        </pc:sldMkLst>
        <pc:spChg chg="mod">
          <ac:chgData name="Robin Witty" userId="2ec6aeee-3303-4a28-bcc2-007fa393f4dc" providerId="ADAL" clId="{7E66FA79-6D78-482E-A2E2-43ED39162AA0}" dt="2021-03-17T22:57:27.023" v="9950" actId="20577"/>
          <ac:spMkLst>
            <pc:docMk/>
            <pc:sldMk cId="2823115104" sldId="362"/>
            <ac:spMk id="2" creationId="{57F66AD7-ABEE-6C4C-A163-6C198CA91A5A}"/>
          </ac:spMkLst>
        </pc:spChg>
        <pc:spChg chg="mod">
          <ac:chgData name="Robin Witty" userId="2ec6aeee-3303-4a28-bcc2-007fa393f4dc" providerId="ADAL" clId="{7E66FA79-6D78-482E-A2E2-43ED39162AA0}" dt="2021-03-19T18:04:10.398" v="11180" actId="20577"/>
          <ac:spMkLst>
            <pc:docMk/>
            <pc:sldMk cId="2823115104" sldId="362"/>
            <ac:spMk id="3" creationId="{3ACB7476-8FC8-8241-965F-CDC9AC583B8A}"/>
          </ac:spMkLst>
        </pc:spChg>
        <pc:picChg chg="del">
          <ac:chgData name="Robin Witty" userId="2ec6aeee-3303-4a28-bcc2-007fa393f4dc" providerId="ADAL" clId="{7E66FA79-6D78-482E-A2E2-43ED39162AA0}" dt="2021-03-17T16:14:31.537" v="8258" actId="478"/>
          <ac:picMkLst>
            <pc:docMk/>
            <pc:sldMk cId="2823115104" sldId="362"/>
            <ac:picMk id="4" creationId="{E09E22E2-404C-4A33-A690-E5FF9104FF76}"/>
          </ac:picMkLst>
        </pc:picChg>
      </pc:sldChg>
      <pc:sldChg chg="modSp add mod">
        <pc:chgData name="Robin Witty" userId="2ec6aeee-3303-4a28-bcc2-007fa393f4dc" providerId="ADAL" clId="{7E66FA79-6D78-482E-A2E2-43ED39162AA0}" dt="2021-03-17T17:35:01.564" v="9273" actId="20577"/>
        <pc:sldMkLst>
          <pc:docMk/>
          <pc:sldMk cId="1682967325" sldId="363"/>
        </pc:sldMkLst>
        <pc:spChg chg="mod">
          <ac:chgData name="Robin Witty" userId="2ec6aeee-3303-4a28-bcc2-007fa393f4dc" providerId="ADAL" clId="{7E66FA79-6D78-482E-A2E2-43ED39162AA0}" dt="2021-03-17T17:35:01.564" v="9273" actId="20577"/>
          <ac:spMkLst>
            <pc:docMk/>
            <pc:sldMk cId="1682967325" sldId="363"/>
            <ac:spMk id="3" creationId="{1C175EF8-A223-9C45-B83A-207949F74DAA}"/>
          </ac:spMkLst>
        </pc:spChg>
      </pc:sldChg>
      <pc:sldChg chg="modSp add mod">
        <pc:chgData name="Robin Witty" userId="2ec6aeee-3303-4a28-bcc2-007fa393f4dc" providerId="ADAL" clId="{7E66FA79-6D78-482E-A2E2-43ED39162AA0}" dt="2021-03-19T18:29:10.561" v="11181" actId="6549"/>
        <pc:sldMkLst>
          <pc:docMk/>
          <pc:sldMk cId="242798546" sldId="364"/>
        </pc:sldMkLst>
        <pc:spChg chg="mod">
          <ac:chgData name="Robin Witty" userId="2ec6aeee-3303-4a28-bcc2-007fa393f4dc" providerId="ADAL" clId="{7E66FA79-6D78-482E-A2E2-43ED39162AA0}" dt="2021-03-17T21:48:26.510" v="9477" actId="6549"/>
          <ac:spMkLst>
            <pc:docMk/>
            <pc:sldMk cId="242798546" sldId="364"/>
            <ac:spMk id="2" creationId="{6003B77B-15BF-0041-89D6-DE7FA0C1BD85}"/>
          </ac:spMkLst>
        </pc:spChg>
        <pc:spChg chg="mod">
          <ac:chgData name="Robin Witty" userId="2ec6aeee-3303-4a28-bcc2-007fa393f4dc" providerId="ADAL" clId="{7E66FA79-6D78-482E-A2E2-43ED39162AA0}" dt="2021-03-19T18:29:10.561" v="11181" actId="6549"/>
          <ac:spMkLst>
            <pc:docMk/>
            <pc:sldMk cId="242798546" sldId="364"/>
            <ac:spMk id="3" creationId="{F4A86643-1933-6F4A-86B6-5C1D3A53CD8A}"/>
          </ac:spMkLst>
        </pc:spChg>
      </pc:sldChg>
      <pc:sldChg chg="addSp delSp modSp add del mod ord">
        <pc:chgData name="Robin Witty" userId="2ec6aeee-3303-4a28-bcc2-007fa393f4dc" providerId="ADAL" clId="{7E66FA79-6D78-482E-A2E2-43ED39162AA0}" dt="2021-03-19T14:55:48.225" v="10993" actId="2696"/>
        <pc:sldMkLst>
          <pc:docMk/>
          <pc:sldMk cId="753052465" sldId="365"/>
        </pc:sldMkLst>
        <pc:spChg chg="mod">
          <ac:chgData name="Robin Witty" userId="2ec6aeee-3303-4a28-bcc2-007fa393f4dc" providerId="ADAL" clId="{7E66FA79-6D78-482E-A2E2-43ED39162AA0}" dt="2021-03-18T14:12:49.883" v="10104" actId="20577"/>
          <ac:spMkLst>
            <pc:docMk/>
            <pc:sldMk cId="753052465" sldId="365"/>
            <ac:spMk id="2" creationId="{57F66AD7-ABEE-6C4C-A163-6C198CA91A5A}"/>
          </ac:spMkLst>
        </pc:spChg>
        <pc:spChg chg="mod">
          <ac:chgData name="Robin Witty" userId="2ec6aeee-3303-4a28-bcc2-007fa393f4dc" providerId="ADAL" clId="{7E66FA79-6D78-482E-A2E2-43ED39162AA0}" dt="2021-03-18T14:13:28.931" v="10391" actId="20577"/>
          <ac:spMkLst>
            <pc:docMk/>
            <pc:sldMk cId="753052465" sldId="365"/>
            <ac:spMk id="3" creationId="{3ACB7476-8FC8-8241-965F-CDC9AC583B8A}"/>
          </ac:spMkLst>
        </pc:spChg>
        <pc:spChg chg="add del">
          <ac:chgData name="Robin Witty" userId="2ec6aeee-3303-4a28-bcc2-007fa393f4dc" providerId="ADAL" clId="{7E66FA79-6D78-482E-A2E2-43ED39162AA0}" dt="2021-03-18T21:27:26.456" v="10399" actId="22"/>
          <ac:spMkLst>
            <pc:docMk/>
            <pc:sldMk cId="753052465" sldId="365"/>
            <ac:spMk id="5" creationId="{6CD9D460-696C-4E14-93CB-118BAF71DCBF}"/>
          </ac:spMkLst>
        </pc:spChg>
        <pc:spChg chg="add mod">
          <ac:chgData name="Robin Witty" userId="2ec6aeee-3303-4a28-bcc2-007fa393f4dc" providerId="ADAL" clId="{7E66FA79-6D78-482E-A2E2-43ED39162AA0}" dt="2021-03-18T22:52:54.931" v="10689"/>
          <ac:spMkLst>
            <pc:docMk/>
            <pc:sldMk cId="753052465" sldId="365"/>
            <ac:spMk id="6" creationId="{16EEAB8C-435E-435C-B659-D41FDC18947B}"/>
          </ac:spMkLst>
        </pc:spChg>
      </pc:sldChg>
      <pc:sldChg chg="add">
        <pc:chgData name="Robin Witty" userId="2ec6aeee-3303-4a28-bcc2-007fa393f4dc" providerId="ADAL" clId="{7E66FA79-6D78-482E-A2E2-43ED39162AA0}" dt="2021-03-18T21:30:48.949" v="10437" actId="2890"/>
        <pc:sldMkLst>
          <pc:docMk/>
          <pc:sldMk cId="3858973623" sldId="366"/>
        </pc:sldMkLst>
      </pc:sldChg>
      <pc:sldChg chg="modSp add mod">
        <pc:chgData name="Robin Witty" userId="2ec6aeee-3303-4a28-bcc2-007fa393f4dc" providerId="ADAL" clId="{7E66FA79-6D78-482E-A2E2-43ED39162AA0}" dt="2021-03-19T17:56:52.360" v="11108" actId="20577"/>
        <pc:sldMkLst>
          <pc:docMk/>
          <pc:sldMk cId="560796842" sldId="367"/>
        </pc:sldMkLst>
        <pc:spChg chg="mod">
          <ac:chgData name="Robin Witty" userId="2ec6aeee-3303-4a28-bcc2-007fa393f4dc" providerId="ADAL" clId="{7E66FA79-6D78-482E-A2E2-43ED39162AA0}" dt="2021-03-19T17:56:52.360" v="11108" actId="20577"/>
          <ac:spMkLst>
            <pc:docMk/>
            <pc:sldMk cId="560796842" sldId="367"/>
            <ac:spMk id="3" creationId="{3ACB7476-8FC8-8241-965F-CDC9AC583B8A}"/>
          </ac:spMkLst>
        </pc:spChg>
      </pc:sldChg>
      <pc:sldChg chg="modSp add mod">
        <pc:chgData name="Robin Witty" userId="2ec6aeee-3303-4a28-bcc2-007fa393f4dc" providerId="ADAL" clId="{7E66FA79-6D78-482E-A2E2-43ED39162AA0}" dt="2021-03-18T21:36:38.408" v="10568" actId="6549"/>
        <pc:sldMkLst>
          <pc:docMk/>
          <pc:sldMk cId="1797050156" sldId="368"/>
        </pc:sldMkLst>
        <pc:spChg chg="mod">
          <ac:chgData name="Robin Witty" userId="2ec6aeee-3303-4a28-bcc2-007fa393f4dc" providerId="ADAL" clId="{7E66FA79-6D78-482E-A2E2-43ED39162AA0}" dt="2021-03-18T21:34:39.849" v="10555" actId="20577"/>
          <ac:spMkLst>
            <pc:docMk/>
            <pc:sldMk cId="1797050156" sldId="368"/>
            <ac:spMk id="2" creationId="{57F66AD7-ABEE-6C4C-A163-6C198CA91A5A}"/>
          </ac:spMkLst>
        </pc:spChg>
        <pc:spChg chg="mod">
          <ac:chgData name="Robin Witty" userId="2ec6aeee-3303-4a28-bcc2-007fa393f4dc" providerId="ADAL" clId="{7E66FA79-6D78-482E-A2E2-43ED39162AA0}" dt="2021-03-18T21:36:38.408" v="10568" actId="6549"/>
          <ac:spMkLst>
            <pc:docMk/>
            <pc:sldMk cId="1797050156" sldId="368"/>
            <ac:spMk id="3" creationId="{3ACB7476-8FC8-8241-965F-CDC9AC583B8A}"/>
          </ac:spMkLst>
        </pc:spChg>
      </pc:sldChg>
      <pc:sldChg chg="modSp add mod">
        <pc:chgData name="Robin Witty" userId="2ec6aeee-3303-4a28-bcc2-007fa393f4dc" providerId="ADAL" clId="{7E66FA79-6D78-482E-A2E2-43ED39162AA0}" dt="2021-03-19T17:57:45.267" v="11179" actId="20577"/>
        <pc:sldMkLst>
          <pc:docMk/>
          <pc:sldMk cId="3328889610" sldId="369"/>
        </pc:sldMkLst>
        <pc:spChg chg="mod">
          <ac:chgData name="Robin Witty" userId="2ec6aeee-3303-4a28-bcc2-007fa393f4dc" providerId="ADAL" clId="{7E66FA79-6D78-482E-A2E2-43ED39162AA0}" dt="2021-03-18T21:43:56.884" v="10678" actId="20577"/>
          <ac:spMkLst>
            <pc:docMk/>
            <pc:sldMk cId="3328889610" sldId="369"/>
            <ac:spMk id="2" creationId="{57F66AD7-ABEE-6C4C-A163-6C198CA91A5A}"/>
          </ac:spMkLst>
        </pc:spChg>
        <pc:spChg chg="mod">
          <ac:chgData name="Robin Witty" userId="2ec6aeee-3303-4a28-bcc2-007fa393f4dc" providerId="ADAL" clId="{7E66FA79-6D78-482E-A2E2-43ED39162AA0}" dt="2021-03-19T17:57:45.267" v="11179" actId="20577"/>
          <ac:spMkLst>
            <pc:docMk/>
            <pc:sldMk cId="3328889610" sldId="369"/>
            <ac:spMk id="3" creationId="{3ACB7476-8FC8-8241-965F-CDC9AC583B8A}"/>
          </ac:spMkLst>
        </pc:spChg>
      </pc:sldChg>
      <pc:sldChg chg="modSp add mod ord">
        <pc:chgData name="Robin Witty" userId="2ec6aeee-3303-4a28-bcc2-007fa393f4dc" providerId="ADAL" clId="{7E66FA79-6D78-482E-A2E2-43ED39162AA0}" dt="2021-03-19T13:57:41.160" v="10963"/>
        <pc:sldMkLst>
          <pc:docMk/>
          <pc:sldMk cId="3302323966" sldId="370"/>
        </pc:sldMkLst>
        <pc:spChg chg="mod">
          <ac:chgData name="Robin Witty" userId="2ec6aeee-3303-4a28-bcc2-007fa393f4dc" providerId="ADAL" clId="{7E66FA79-6D78-482E-A2E2-43ED39162AA0}" dt="2021-03-19T13:55:17.808" v="10954" actId="20577"/>
          <ac:spMkLst>
            <pc:docMk/>
            <pc:sldMk cId="3302323966" sldId="370"/>
            <ac:spMk id="2" creationId="{385121C2-64AA-714C-AF84-01AE85A508C2}"/>
          </ac:spMkLst>
        </pc:spChg>
        <pc:spChg chg="mod">
          <ac:chgData name="Robin Witty" userId="2ec6aeee-3303-4a28-bcc2-007fa393f4dc" providerId="ADAL" clId="{7E66FA79-6D78-482E-A2E2-43ED39162AA0}" dt="2021-03-19T13:56:14.367" v="10959" actId="255"/>
          <ac:spMkLst>
            <pc:docMk/>
            <pc:sldMk cId="3302323966" sldId="370"/>
            <ac:spMk id="3" creationId="{95FDE888-48A6-4749-87A8-37BE8E9EE52B}"/>
          </ac:spMkLst>
        </pc:spChg>
      </pc:sldChg>
      <pc:sldChg chg="add del">
        <pc:chgData name="Robin Witty" userId="2ec6aeee-3303-4a28-bcc2-007fa393f4dc" providerId="ADAL" clId="{7E66FA79-6D78-482E-A2E2-43ED39162AA0}" dt="2021-03-19T14:05:26.154" v="10979" actId="2696"/>
        <pc:sldMkLst>
          <pc:docMk/>
          <pc:sldMk cId="853452979" sldId="3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F8BF9-235C-4A4E-A7C8-A87B4A98D5C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6FC456E-DB6B-48DA-A935-4E9014884B25}">
      <dgm:prSet phldrT="[Text]"/>
      <dgm:spPr/>
      <dgm:t>
        <a:bodyPr/>
        <a:lstStyle/>
        <a:p>
          <a:r>
            <a:rPr lang="en-CA" dirty="0"/>
            <a:t>Grant Writing Cycle</a:t>
          </a:r>
        </a:p>
      </dgm:t>
    </dgm:pt>
    <dgm:pt modelId="{09D9655C-D23C-4693-B83D-E51292FA2DCA}" type="parTrans" cxnId="{BFD2647F-8401-420A-90AA-EACD1C383EB5}">
      <dgm:prSet/>
      <dgm:spPr/>
      <dgm:t>
        <a:bodyPr/>
        <a:lstStyle/>
        <a:p>
          <a:endParaRPr lang="en-CA"/>
        </a:p>
      </dgm:t>
    </dgm:pt>
    <dgm:pt modelId="{0544D14F-1370-4350-9EAC-6C31426F8EAB}" type="sibTrans" cxnId="{BFD2647F-8401-420A-90AA-EACD1C383EB5}">
      <dgm:prSet/>
      <dgm:spPr/>
      <dgm:t>
        <a:bodyPr/>
        <a:lstStyle/>
        <a:p>
          <a:endParaRPr lang="en-CA"/>
        </a:p>
      </dgm:t>
    </dgm:pt>
    <dgm:pt modelId="{3416DCE1-6455-44B7-8A2A-25083BD65E86}">
      <dgm:prSet phldrT="[Text]"/>
      <dgm:spPr/>
      <dgm:t>
        <a:bodyPr/>
        <a:lstStyle/>
        <a:p>
          <a:r>
            <a:rPr lang="en-CA" dirty="0"/>
            <a:t>Develop Project Idea</a:t>
          </a:r>
        </a:p>
      </dgm:t>
    </dgm:pt>
    <dgm:pt modelId="{7BBA7E2B-B1EC-4BF9-89E2-13711158A204}" type="parTrans" cxnId="{D5DF3DAB-B7F6-4AF5-9A98-A46C02DA5316}">
      <dgm:prSet/>
      <dgm:spPr/>
      <dgm:t>
        <a:bodyPr/>
        <a:lstStyle/>
        <a:p>
          <a:endParaRPr lang="en-CA"/>
        </a:p>
      </dgm:t>
    </dgm:pt>
    <dgm:pt modelId="{BE804D74-D0B9-4D81-BDEC-6A070E0FBE5B}" type="sibTrans" cxnId="{D5DF3DAB-B7F6-4AF5-9A98-A46C02DA5316}">
      <dgm:prSet/>
      <dgm:spPr/>
      <dgm:t>
        <a:bodyPr/>
        <a:lstStyle/>
        <a:p>
          <a:endParaRPr lang="en-CA"/>
        </a:p>
      </dgm:t>
    </dgm:pt>
    <dgm:pt modelId="{CE2E6D0A-E36F-48E2-AD3F-AAC3FD5CE9C4}">
      <dgm:prSet phldrT="[Text]"/>
      <dgm:spPr/>
      <dgm:t>
        <a:bodyPr/>
        <a:lstStyle/>
        <a:p>
          <a:r>
            <a:rPr lang="en-CA" dirty="0"/>
            <a:t>Seek Funding</a:t>
          </a:r>
        </a:p>
      </dgm:t>
    </dgm:pt>
    <dgm:pt modelId="{72AD3956-57AB-4D81-BE1A-370257D7E651}" type="parTrans" cxnId="{B4060976-CCDC-400F-9EB8-D6F6EDBA4597}">
      <dgm:prSet/>
      <dgm:spPr/>
      <dgm:t>
        <a:bodyPr/>
        <a:lstStyle/>
        <a:p>
          <a:endParaRPr lang="en-CA"/>
        </a:p>
      </dgm:t>
    </dgm:pt>
    <dgm:pt modelId="{8DD13A74-935A-491E-8205-B5C382E43EC1}" type="sibTrans" cxnId="{B4060976-CCDC-400F-9EB8-D6F6EDBA4597}">
      <dgm:prSet/>
      <dgm:spPr/>
      <dgm:t>
        <a:bodyPr/>
        <a:lstStyle/>
        <a:p>
          <a:endParaRPr lang="en-CA"/>
        </a:p>
      </dgm:t>
    </dgm:pt>
    <dgm:pt modelId="{AFC06FF9-DC33-498B-A4B5-ABD689507297}">
      <dgm:prSet phldrT="[Text]"/>
      <dgm:spPr/>
      <dgm:t>
        <a:bodyPr/>
        <a:lstStyle/>
        <a:p>
          <a:r>
            <a:rPr lang="en-CA" dirty="0"/>
            <a:t>Write Compelling</a:t>
          </a:r>
        </a:p>
        <a:p>
          <a:r>
            <a:rPr lang="en-CA" dirty="0"/>
            <a:t>Proposal</a:t>
          </a:r>
        </a:p>
      </dgm:t>
    </dgm:pt>
    <dgm:pt modelId="{B6AE2057-0FCE-4EDB-8EC6-DE49EA0D976F}" type="parTrans" cxnId="{C65DE586-5EFF-45B0-BD0F-0CCE6C0DB548}">
      <dgm:prSet/>
      <dgm:spPr/>
      <dgm:t>
        <a:bodyPr/>
        <a:lstStyle/>
        <a:p>
          <a:endParaRPr lang="en-CA"/>
        </a:p>
      </dgm:t>
    </dgm:pt>
    <dgm:pt modelId="{8F819E57-B5A0-443D-B45D-7E6B448B24A0}" type="sibTrans" cxnId="{C65DE586-5EFF-45B0-BD0F-0CCE6C0DB548}">
      <dgm:prSet/>
      <dgm:spPr/>
      <dgm:t>
        <a:bodyPr/>
        <a:lstStyle/>
        <a:p>
          <a:endParaRPr lang="en-CA"/>
        </a:p>
      </dgm:t>
    </dgm:pt>
    <dgm:pt modelId="{9B24C833-35C6-4061-B812-0B64E2215DB3}">
      <dgm:prSet phldrT="[Text]"/>
      <dgm:spPr/>
      <dgm:t>
        <a:bodyPr/>
        <a:lstStyle/>
        <a:p>
          <a:r>
            <a:rPr lang="en-CA" dirty="0"/>
            <a:t>Develop Budget</a:t>
          </a:r>
        </a:p>
      </dgm:t>
    </dgm:pt>
    <dgm:pt modelId="{99D24387-EE1F-447A-AC23-CD6CF6FE86A3}" type="parTrans" cxnId="{AB78A7B4-F105-4805-AF44-FCF08988AA56}">
      <dgm:prSet/>
      <dgm:spPr/>
      <dgm:t>
        <a:bodyPr/>
        <a:lstStyle/>
        <a:p>
          <a:endParaRPr lang="en-CA"/>
        </a:p>
      </dgm:t>
    </dgm:pt>
    <dgm:pt modelId="{27B51310-2682-4398-9EFB-955716C6AA3C}" type="sibTrans" cxnId="{AB78A7B4-F105-4805-AF44-FCF08988AA56}">
      <dgm:prSet/>
      <dgm:spPr/>
      <dgm:t>
        <a:bodyPr/>
        <a:lstStyle/>
        <a:p>
          <a:endParaRPr lang="en-CA"/>
        </a:p>
      </dgm:t>
    </dgm:pt>
    <dgm:pt modelId="{87A5C254-F53E-4EFE-96E5-04EA1F7D3DDB}">
      <dgm:prSet phldrT="[Text]"/>
      <dgm:spPr/>
      <dgm:t>
        <a:bodyPr/>
        <a:lstStyle/>
        <a:p>
          <a:r>
            <a:rPr lang="en-CA" dirty="0"/>
            <a:t>Implement Project</a:t>
          </a:r>
        </a:p>
      </dgm:t>
    </dgm:pt>
    <dgm:pt modelId="{5CD04AF8-6A97-475E-A737-0D7E94871065}" type="parTrans" cxnId="{5CE16484-2A08-406A-BCA1-C701329CD050}">
      <dgm:prSet/>
      <dgm:spPr/>
      <dgm:t>
        <a:bodyPr/>
        <a:lstStyle/>
        <a:p>
          <a:endParaRPr lang="en-CA"/>
        </a:p>
      </dgm:t>
    </dgm:pt>
    <dgm:pt modelId="{1D51AC56-829B-4DCE-9D7F-349ECE6FC4D9}" type="sibTrans" cxnId="{5CE16484-2A08-406A-BCA1-C701329CD050}">
      <dgm:prSet/>
      <dgm:spPr/>
      <dgm:t>
        <a:bodyPr/>
        <a:lstStyle/>
        <a:p>
          <a:endParaRPr lang="en-CA"/>
        </a:p>
      </dgm:t>
    </dgm:pt>
    <dgm:pt modelId="{CC580D63-741B-45B6-87CD-9620B501E21B}">
      <dgm:prSet phldrT="[Text]"/>
      <dgm:spPr/>
      <dgm:t>
        <a:bodyPr/>
        <a:lstStyle/>
        <a:p>
          <a:r>
            <a:rPr lang="en-CA" dirty="0"/>
            <a:t>Evaluate</a:t>
          </a:r>
        </a:p>
      </dgm:t>
    </dgm:pt>
    <dgm:pt modelId="{627AFF00-741E-4306-ADD2-70D3CD4E33F9}" type="parTrans" cxnId="{41780123-80D1-4094-9532-221CC0CD953C}">
      <dgm:prSet/>
      <dgm:spPr/>
      <dgm:t>
        <a:bodyPr/>
        <a:lstStyle/>
        <a:p>
          <a:endParaRPr lang="en-CA"/>
        </a:p>
      </dgm:t>
    </dgm:pt>
    <dgm:pt modelId="{74CA874B-E293-4E4B-A6E2-2C7FD00477CD}" type="sibTrans" cxnId="{41780123-80D1-4094-9532-221CC0CD953C}">
      <dgm:prSet/>
      <dgm:spPr/>
      <dgm:t>
        <a:bodyPr/>
        <a:lstStyle/>
        <a:p>
          <a:endParaRPr lang="en-CA"/>
        </a:p>
      </dgm:t>
    </dgm:pt>
    <dgm:pt modelId="{CE5C00F5-F19E-4AD5-BF6F-C1CCA7A1A000}" type="pres">
      <dgm:prSet presAssocID="{61AF8BF9-235C-4A4E-A7C8-A87B4A98D5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4F58A5-0186-49A7-9065-2AB79EFD8EB2}" type="pres">
      <dgm:prSet presAssocID="{96FC456E-DB6B-48DA-A935-4E9014884B25}" presName="Parent" presStyleLbl="node0" presStyleIdx="0" presStyleCnt="1">
        <dgm:presLayoutVars>
          <dgm:chMax val="6"/>
          <dgm:chPref val="6"/>
        </dgm:presLayoutVars>
      </dgm:prSet>
      <dgm:spPr/>
    </dgm:pt>
    <dgm:pt modelId="{501EFAC1-703A-49D3-B443-7965D84EEB2A}" type="pres">
      <dgm:prSet presAssocID="{3416DCE1-6455-44B7-8A2A-25083BD65E86}" presName="Accent1" presStyleCnt="0"/>
      <dgm:spPr/>
    </dgm:pt>
    <dgm:pt modelId="{39E68DE1-66AD-4A18-8F6C-D17E34F5AB23}" type="pres">
      <dgm:prSet presAssocID="{3416DCE1-6455-44B7-8A2A-25083BD65E86}" presName="Accent" presStyleLbl="bgShp" presStyleIdx="0" presStyleCnt="6"/>
      <dgm:spPr/>
    </dgm:pt>
    <dgm:pt modelId="{FA1E0969-0414-4921-B8B1-135AD5690814}" type="pres">
      <dgm:prSet presAssocID="{3416DCE1-6455-44B7-8A2A-25083BD65E8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22E1367-7C7B-4102-97CA-D1018A24D9E9}" type="pres">
      <dgm:prSet presAssocID="{CE2E6D0A-E36F-48E2-AD3F-AAC3FD5CE9C4}" presName="Accent2" presStyleCnt="0"/>
      <dgm:spPr/>
    </dgm:pt>
    <dgm:pt modelId="{79CB6DC4-9B3C-423A-ACBC-CD9223378B02}" type="pres">
      <dgm:prSet presAssocID="{CE2E6D0A-E36F-48E2-AD3F-AAC3FD5CE9C4}" presName="Accent" presStyleLbl="bgShp" presStyleIdx="1" presStyleCnt="6"/>
      <dgm:spPr/>
    </dgm:pt>
    <dgm:pt modelId="{E6333CDD-B561-4670-AF1D-83FD841F635E}" type="pres">
      <dgm:prSet presAssocID="{CE2E6D0A-E36F-48E2-AD3F-AAC3FD5CE9C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6DDE877-1EDC-4158-A1B7-010895DD1DC9}" type="pres">
      <dgm:prSet presAssocID="{AFC06FF9-DC33-498B-A4B5-ABD689507297}" presName="Accent3" presStyleCnt="0"/>
      <dgm:spPr/>
    </dgm:pt>
    <dgm:pt modelId="{82E1ADB9-8C8D-48E1-A8D8-75633DB8339A}" type="pres">
      <dgm:prSet presAssocID="{AFC06FF9-DC33-498B-A4B5-ABD689507297}" presName="Accent" presStyleLbl="bgShp" presStyleIdx="2" presStyleCnt="6"/>
      <dgm:spPr/>
    </dgm:pt>
    <dgm:pt modelId="{46E0D5D0-2BE6-43F7-A592-8D7C953D8554}" type="pres">
      <dgm:prSet presAssocID="{AFC06FF9-DC33-498B-A4B5-ABD68950729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810156B-FDF4-4599-A57E-FA8634C81DED}" type="pres">
      <dgm:prSet presAssocID="{9B24C833-35C6-4061-B812-0B64E2215DB3}" presName="Accent4" presStyleCnt="0"/>
      <dgm:spPr/>
    </dgm:pt>
    <dgm:pt modelId="{F22ADE22-2B97-48E8-BB16-F5509C54F414}" type="pres">
      <dgm:prSet presAssocID="{9B24C833-35C6-4061-B812-0B64E2215DB3}" presName="Accent" presStyleLbl="bgShp" presStyleIdx="3" presStyleCnt="6"/>
      <dgm:spPr/>
    </dgm:pt>
    <dgm:pt modelId="{E3F3A44D-B42F-4FC3-9451-465828637147}" type="pres">
      <dgm:prSet presAssocID="{9B24C833-35C6-4061-B812-0B64E2215DB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394F38A-C8CF-426F-BAC4-A5AD7DA91861}" type="pres">
      <dgm:prSet presAssocID="{87A5C254-F53E-4EFE-96E5-04EA1F7D3DDB}" presName="Accent5" presStyleCnt="0"/>
      <dgm:spPr/>
    </dgm:pt>
    <dgm:pt modelId="{8715EA21-C445-4F62-B0AC-439B3959FC58}" type="pres">
      <dgm:prSet presAssocID="{87A5C254-F53E-4EFE-96E5-04EA1F7D3DDB}" presName="Accent" presStyleLbl="bgShp" presStyleIdx="4" presStyleCnt="6"/>
      <dgm:spPr/>
    </dgm:pt>
    <dgm:pt modelId="{A2B403FF-CAAE-4482-A393-B8265FD0120D}" type="pres">
      <dgm:prSet presAssocID="{87A5C254-F53E-4EFE-96E5-04EA1F7D3DD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190D5F0-B9AC-46B3-8EAB-3E3CD9D3F759}" type="pres">
      <dgm:prSet presAssocID="{CC580D63-741B-45B6-87CD-9620B501E21B}" presName="Accent6" presStyleCnt="0"/>
      <dgm:spPr/>
    </dgm:pt>
    <dgm:pt modelId="{8F290BAB-221E-496D-8507-79F6AFC7D3F9}" type="pres">
      <dgm:prSet presAssocID="{CC580D63-741B-45B6-87CD-9620B501E21B}" presName="Accent" presStyleLbl="bgShp" presStyleIdx="5" presStyleCnt="6"/>
      <dgm:spPr/>
    </dgm:pt>
    <dgm:pt modelId="{4177264B-355A-4FC5-8E85-B43173B2A4B2}" type="pres">
      <dgm:prSet presAssocID="{CC580D63-741B-45B6-87CD-9620B501E21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7501810-B7B6-427D-9BB4-5AF4A9B2989E}" type="presOf" srcId="{AFC06FF9-DC33-498B-A4B5-ABD689507297}" destId="{46E0D5D0-2BE6-43F7-A592-8D7C953D8554}" srcOrd="0" destOrd="0" presId="urn:microsoft.com/office/officeart/2011/layout/HexagonRadial"/>
    <dgm:cxn modelId="{41780123-80D1-4094-9532-221CC0CD953C}" srcId="{96FC456E-DB6B-48DA-A935-4E9014884B25}" destId="{CC580D63-741B-45B6-87CD-9620B501E21B}" srcOrd="5" destOrd="0" parTransId="{627AFF00-741E-4306-ADD2-70D3CD4E33F9}" sibTransId="{74CA874B-E293-4E4B-A6E2-2C7FD00477CD}"/>
    <dgm:cxn modelId="{D638794F-B82B-46DA-B437-9D0B91B3471F}" type="presOf" srcId="{CC580D63-741B-45B6-87CD-9620B501E21B}" destId="{4177264B-355A-4FC5-8E85-B43173B2A4B2}" srcOrd="0" destOrd="0" presId="urn:microsoft.com/office/officeart/2011/layout/HexagonRadial"/>
    <dgm:cxn modelId="{B4060976-CCDC-400F-9EB8-D6F6EDBA4597}" srcId="{96FC456E-DB6B-48DA-A935-4E9014884B25}" destId="{CE2E6D0A-E36F-48E2-AD3F-AAC3FD5CE9C4}" srcOrd="1" destOrd="0" parTransId="{72AD3956-57AB-4D81-BE1A-370257D7E651}" sibTransId="{8DD13A74-935A-491E-8205-B5C382E43EC1}"/>
    <dgm:cxn modelId="{BFD2647F-8401-420A-90AA-EACD1C383EB5}" srcId="{61AF8BF9-235C-4A4E-A7C8-A87B4A98D5C0}" destId="{96FC456E-DB6B-48DA-A935-4E9014884B25}" srcOrd="0" destOrd="0" parTransId="{09D9655C-D23C-4693-B83D-E51292FA2DCA}" sibTransId="{0544D14F-1370-4350-9EAC-6C31426F8EAB}"/>
    <dgm:cxn modelId="{D6E28281-E61C-4A02-86B2-EFECF2F6E010}" type="presOf" srcId="{87A5C254-F53E-4EFE-96E5-04EA1F7D3DDB}" destId="{A2B403FF-CAAE-4482-A393-B8265FD0120D}" srcOrd="0" destOrd="0" presId="urn:microsoft.com/office/officeart/2011/layout/HexagonRadial"/>
    <dgm:cxn modelId="{5CE16484-2A08-406A-BCA1-C701329CD050}" srcId="{96FC456E-DB6B-48DA-A935-4E9014884B25}" destId="{87A5C254-F53E-4EFE-96E5-04EA1F7D3DDB}" srcOrd="4" destOrd="0" parTransId="{5CD04AF8-6A97-475E-A737-0D7E94871065}" sibTransId="{1D51AC56-829B-4DCE-9D7F-349ECE6FC4D9}"/>
    <dgm:cxn modelId="{C65DE586-5EFF-45B0-BD0F-0CCE6C0DB548}" srcId="{96FC456E-DB6B-48DA-A935-4E9014884B25}" destId="{AFC06FF9-DC33-498B-A4B5-ABD689507297}" srcOrd="2" destOrd="0" parTransId="{B6AE2057-0FCE-4EDB-8EC6-DE49EA0D976F}" sibTransId="{8F819E57-B5A0-443D-B45D-7E6B448B24A0}"/>
    <dgm:cxn modelId="{B97957A9-4263-4FCA-B753-61AC20F4DEBB}" type="presOf" srcId="{96FC456E-DB6B-48DA-A935-4E9014884B25}" destId="{A64F58A5-0186-49A7-9065-2AB79EFD8EB2}" srcOrd="0" destOrd="0" presId="urn:microsoft.com/office/officeart/2011/layout/HexagonRadial"/>
    <dgm:cxn modelId="{D5DF3DAB-B7F6-4AF5-9A98-A46C02DA5316}" srcId="{96FC456E-DB6B-48DA-A935-4E9014884B25}" destId="{3416DCE1-6455-44B7-8A2A-25083BD65E86}" srcOrd="0" destOrd="0" parTransId="{7BBA7E2B-B1EC-4BF9-89E2-13711158A204}" sibTransId="{BE804D74-D0B9-4D81-BDEC-6A070E0FBE5B}"/>
    <dgm:cxn modelId="{3D7936B3-FFB0-4F10-9DA4-16013B443345}" type="presOf" srcId="{3416DCE1-6455-44B7-8A2A-25083BD65E86}" destId="{FA1E0969-0414-4921-B8B1-135AD5690814}" srcOrd="0" destOrd="0" presId="urn:microsoft.com/office/officeart/2011/layout/HexagonRadial"/>
    <dgm:cxn modelId="{AB78A7B4-F105-4805-AF44-FCF08988AA56}" srcId="{96FC456E-DB6B-48DA-A935-4E9014884B25}" destId="{9B24C833-35C6-4061-B812-0B64E2215DB3}" srcOrd="3" destOrd="0" parTransId="{99D24387-EE1F-447A-AC23-CD6CF6FE86A3}" sibTransId="{27B51310-2682-4398-9EFB-955716C6AA3C}"/>
    <dgm:cxn modelId="{E658A6D5-B22B-4618-9A6E-0F650B24E215}" type="presOf" srcId="{CE2E6D0A-E36F-48E2-AD3F-AAC3FD5CE9C4}" destId="{E6333CDD-B561-4670-AF1D-83FD841F635E}" srcOrd="0" destOrd="0" presId="urn:microsoft.com/office/officeart/2011/layout/HexagonRadial"/>
    <dgm:cxn modelId="{44D3D9DB-06C7-4F7B-B5CB-5402C7E36DE7}" type="presOf" srcId="{61AF8BF9-235C-4A4E-A7C8-A87B4A98D5C0}" destId="{CE5C00F5-F19E-4AD5-BF6F-C1CCA7A1A000}" srcOrd="0" destOrd="0" presId="urn:microsoft.com/office/officeart/2011/layout/HexagonRadial"/>
    <dgm:cxn modelId="{B73DECFF-37F8-4FE3-96F9-4801BF552E9D}" type="presOf" srcId="{9B24C833-35C6-4061-B812-0B64E2215DB3}" destId="{E3F3A44D-B42F-4FC3-9451-465828637147}" srcOrd="0" destOrd="0" presId="urn:microsoft.com/office/officeart/2011/layout/HexagonRadial"/>
    <dgm:cxn modelId="{A7A2F392-C9FA-4314-9748-37924FE9573A}" type="presParOf" srcId="{CE5C00F5-F19E-4AD5-BF6F-C1CCA7A1A000}" destId="{A64F58A5-0186-49A7-9065-2AB79EFD8EB2}" srcOrd="0" destOrd="0" presId="urn:microsoft.com/office/officeart/2011/layout/HexagonRadial"/>
    <dgm:cxn modelId="{A30A966C-ADAF-4ED2-888E-8F80D69DC67E}" type="presParOf" srcId="{CE5C00F5-F19E-4AD5-BF6F-C1CCA7A1A000}" destId="{501EFAC1-703A-49D3-B443-7965D84EEB2A}" srcOrd="1" destOrd="0" presId="urn:microsoft.com/office/officeart/2011/layout/HexagonRadial"/>
    <dgm:cxn modelId="{3912D6D8-CCD4-4EB5-80E2-A3FB11C99FCA}" type="presParOf" srcId="{501EFAC1-703A-49D3-B443-7965D84EEB2A}" destId="{39E68DE1-66AD-4A18-8F6C-D17E34F5AB23}" srcOrd="0" destOrd="0" presId="urn:microsoft.com/office/officeart/2011/layout/HexagonRadial"/>
    <dgm:cxn modelId="{0CB586BA-5155-42DA-89BF-37B95FB1CEB1}" type="presParOf" srcId="{CE5C00F5-F19E-4AD5-BF6F-C1CCA7A1A000}" destId="{FA1E0969-0414-4921-B8B1-135AD5690814}" srcOrd="2" destOrd="0" presId="urn:microsoft.com/office/officeart/2011/layout/HexagonRadial"/>
    <dgm:cxn modelId="{07F1BDB5-E2A9-45AB-ACA3-64149E09AC45}" type="presParOf" srcId="{CE5C00F5-F19E-4AD5-BF6F-C1CCA7A1A000}" destId="{122E1367-7C7B-4102-97CA-D1018A24D9E9}" srcOrd="3" destOrd="0" presId="urn:microsoft.com/office/officeart/2011/layout/HexagonRadial"/>
    <dgm:cxn modelId="{19908E1E-3416-4597-98C9-DC942C906B2B}" type="presParOf" srcId="{122E1367-7C7B-4102-97CA-D1018A24D9E9}" destId="{79CB6DC4-9B3C-423A-ACBC-CD9223378B02}" srcOrd="0" destOrd="0" presId="urn:microsoft.com/office/officeart/2011/layout/HexagonRadial"/>
    <dgm:cxn modelId="{0F003ECC-C1E8-4911-BDCE-9563B10A58E7}" type="presParOf" srcId="{CE5C00F5-F19E-4AD5-BF6F-C1CCA7A1A000}" destId="{E6333CDD-B561-4670-AF1D-83FD841F635E}" srcOrd="4" destOrd="0" presId="urn:microsoft.com/office/officeart/2011/layout/HexagonRadial"/>
    <dgm:cxn modelId="{C0993EBF-9498-4A5C-8BCA-E730F1554A6B}" type="presParOf" srcId="{CE5C00F5-F19E-4AD5-BF6F-C1CCA7A1A000}" destId="{96DDE877-1EDC-4158-A1B7-010895DD1DC9}" srcOrd="5" destOrd="0" presId="urn:microsoft.com/office/officeart/2011/layout/HexagonRadial"/>
    <dgm:cxn modelId="{7B09CABA-42AC-4A99-8F67-35EC8C57027F}" type="presParOf" srcId="{96DDE877-1EDC-4158-A1B7-010895DD1DC9}" destId="{82E1ADB9-8C8D-48E1-A8D8-75633DB8339A}" srcOrd="0" destOrd="0" presId="urn:microsoft.com/office/officeart/2011/layout/HexagonRadial"/>
    <dgm:cxn modelId="{E2D8781C-19E1-4D07-AB44-6F01BD83CE89}" type="presParOf" srcId="{CE5C00F5-F19E-4AD5-BF6F-C1CCA7A1A000}" destId="{46E0D5D0-2BE6-43F7-A592-8D7C953D8554}" srcOrd="6" destOrd="0" presId="urn:microsoft.com/office/officeart/2011/layout/HexagonRadial"/>
    <dgm:cxn modelId="{601E6BDF-115D-42A1-82D2-10174AC0E1D2}" type="presParOf" srcId="{CE5C00F5-F19E-4AD5-BF6F-C1CCA7A1A000}" destId="{2810156B-FDF4-4599-A57E-FA8634C81DED}" srcOrd="7" destOrd="0" presId="urn:microsoft.com/office/officeart/2011/layout/HexagonRadial"/>
    <dgm:cxn modelId="{E6154DC4-FA58-40A1-B740-B30ADC078CD3}" type="presParOf" srcId="{2810156B-FDF4-4599-A57E-FA8634C81DED}" destId="{F22ADE22-2B97-48E8-BB16-F5509C54F414}" srcOrd="0" destOrd="0" presId="urn:microsoft.com/office/officeart/2011/layout/HexagonRadial"/>
    <dgm:cxn modelId="{14816F1F-FDEA-461C-82AC-AABAB11ABE69}" type="presParOf" srcId="{CE5C00F5-F19E-4AD5-BF6F-C1CCA7A1A000}" destId="{E3F3A44D-B42F-4FC3-9451-465828637147}" srcOrd="8" destOrd="0" presId="urn:microsoft.com/office/officeart/2011/layout/HexagonRadial"/>
    <dgm:cxn modelId="{488804BD-92EC-4B8C-B687-EF4878CB6DAF}" type="presParOf" srcId="{CE5C00F5-F19E-4AD5-BF6F-C1CCA7A1A000}" destId="{D394F38A-C8CF-426F-BAC4-A5AD7DA91861}" srcOrd="9" destOrd="0" presId="urn:microsoft.com/office/officeart/2011/layout/HexagonRadial"/>
    <dgm:cxn modelId="{B27BC1D2-057A-4686-9FD1-44FCF44F0609}" type="presParOf" srcId="{D394F38A-C8CF-426F-BAC4-A5AD7DA91861}" destId="{8715EA21-C445-4F62-B0AC-439B3959FC58}" srcOrd="0" destOrd="0" presId="urn:microsoft.com/office/officeart/2011/layout/HexagonRadial"/>
    <dgm:cxn modelId="{C3715DFF-8A3C-4925-B891-352B23AB9310}" type="presParOf" srcId="{CE5C00F5-F19E-4AD5-BF6F-C1CCA7A1A000}" destId="{A2B403FF-CAAE-4482-A393-B8265FD0120D}" srcOrd="10" destOrd="0" presId="urn:microsoft.com/office/officeart/2011/layout/HexagonRadial"/>
    <dgm:cxn modelId="{C5FB973C-BD87-4CBD-B4EC-7B9E6EABA9CF}" type="presParOf" srcId="{CE5C00F5-F19E-4AD5-BF6F-C1CCA7A1A000}" destId="{C190D5F0-B9AC-46B3-8EAB-3E3CD9D3F759}" srcOrd="11" destOrd="0" presId="urn:microsoft.com/office/officeart/2011/layout/HexagonRadial"/>
    <dgm:cxn modelId="{1C31A1EA-74CA-4275-915D-3E60CC6949B8}" type="presParOf" srcId="{C190D5F0-B9AC-46B3-8EAB-3E3CD9D3F759}" destId="{8F290BAB-221E-496D-8507-79F6AFC7D3F9}" srcOrd="0" destOrd="0" presId="urn:microsoft.com/office/officeart/2011/layout/HexagonRadial"/>
    <dgm:cxn modelId="{F587A7FE-2D7C-4D41-9644-BF037EB6849D}" type="presParOf" srcId="{CE5C00F5-F19E-4AD5-BF6F-C1CCA7A1A000}" destId="{4177264B-355A-4FC5-8E85-B43173B2A4B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F58A5-0186-49A7-9065-2AB79EFD8EB2}">
      <dsp:nvSpPr>
        <dsp:cNvPr id="0" name=""/>
        <dsp:cNvSpPr/>
      </dsp:nvSpPr>
      <dsp:spPr>
        <a:xfrm>
          <a:off x="2991109" y="1799931"/>
          <a:ext cx="2287791" cy="19790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Grant Writing Cycle</a:t>
          </a:r>
        </a:p>
      </dsp:txBody>
      <dsp:txXfrm>
        <a:off x="3370228" y="2127884"/>
        <a:ext cx="1529553" cy="1323126"/>
      </dsp:txXfrm>
    </dsp:sp>
    <dsp:sp modelId="{79CB6DC4-9B3C-423A-ACBC-CD9223378B02}">
      <dsp:nvSpPr>
        <dsp:cNvPr id="0" name=""/>
        <dsp:cNvSpPr/>
      </dsp:nvSpPr>
      <dsp:spPr>
        <a:xfrm>
          <a:off x="4423706" y="853098"/>
          <a:ext cx="863177" cy="7437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E0969-0414-4921-B8B1-135AD5690814}">
      <dsp:nvSpPr>
        <dsp:cNvPr id="0" name=""/>
        <dsp:cNvSpPr/>
      </dsp:nvSpPr>
      <dsp:spPr>
        <a:xfrm>
          <a:off x="3201847" y="0"/>
          <a:ext cx="1874829" cy="16219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Develop Project Idea</a:t>
          </a:r>
        </a:p>
      </dsp:txBody>
      <dsp:txXfrm>
        <a:off x="3512546" y="268791"/>
        <a:ext cx="1253431" cy="1084365"/>
      </dsp:txXfrm>
    </dsp:sp>
    <dsp:sp modelId="{82E1ADB9-8C8D-48E1-A8D8-75633DB8339A}">
      <dsp:nvSpPr>
        <dsp:cNvPr id="0" name=""/>
        <dsp:cNvSpPr/>
      </dsp:nvSpPr>
      <dsp:spPr>
        <a:xfrm>
          <a:off x="5431100" y="2243498"/>
          <a:ext cx="863177" cy="7437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33CDD-B561-4670-AF1D-83FD841F635E}">
      <dsp:nvSpPr>
        <dsp:cNvPr id="0" name=""/>
        <dsp:cNvSpPr/>
      </dsp:nvSpPr>
      <dsp:spPr>
        <a:xfrm>
          <a:off x="4921283" y="997606"/>
          <a:ext cx="1874829" cy="16219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Seek Funding</a:t>
          </a:r>
        </a:p>
      </dsp:txBody>
      <dsp:txXfrm>
        <a:off x="5231982" y="1266397"/>
        <a:ext cx="1253431" cy="1084365"/>
      </dsp:txXfrm>
    </dsp:sp>
    <dsp:sp modelId="{F22ADE22-2B97-48E8-BB16-F5509C54F414}">
      <dsp:nvSpPr>
        <dsp:cNvPr id="0" name=""/>
        <dsp:cNvSpPr/>
      </dsp:nvSpPr>
      <dsp:spPr>
        <a:xfrm>
          <a:off x="4731299" y="3812998"/>
          <a:ext cx="863177" cy="7437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0D5D0-2BE6-43F7-A592-8D7C953D8554}">
      <dsp:nvSpPr>
        <dsp:cNvPr id="0" name=""/>
        <dsp:cNvSpPr/>
      </dsp:nvSpPr>
      <dsp:spPr>
        <a:xfrm>
          <a:off x="4921283" y="2958784"/>
          <a:ext cx="1874829" cy="16219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Write Compelling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Proposal</a:t>
          </a:r>
        </a:p>
      </dsp:txBody>
      <dsp:txXfrm>
        <a:off x="5231982" y="3227575"/>
        <a:ext cx="1253431" cy="1084365"/>
      </dsp:txXfrm>
    </dsp:sp>
    <dsp:sp modelId="{8715EA21-C445-4F62-B0AC-439B3959FC58}">
      <dsp:nvSpPr>
        <dsp:cNvPr id="0" name=""/>
        <dsp:cNvSpPr/>
      </dsp:nvSpPr>
      <dsp:spPr>
        <a:xfrm>
          <a:off x="2995366" y="3975918"/>
          <a:ext cx="863177" cy="7437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A44D-B42F-4FC3-9451-465828637147}">
      <dsp:nvSpPr>
        <dsp:cNvPr id="0" name=""/>
        <dsp:cNvSpPr/>
      </dsp:nvSpPr>
      <dsp:spPr>
        <a:xfrm>
          <a:off x="3201847" y="3957506"/>
          <a:ext cx="1874829" cy="16219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Develop Budget</a:t>
          </a:r>
        </a:p>
      </dsp:txBody>
      <dsp:txXfrm>
        <a:off x="3512546" y="4226297"/>
        <a:ext cx="1253431" cy="1084365"/>
      </dsp:txXfrm>
    </dsp:sp>
    <dsp:sp modelId="{8F290BAB-221E-496D-8507-79F6AFC7D3F9}">
      <dsp:nvSpPr>
        <dsp:cNvPr id="0" name=""/>
        <dsp:cNvSpPr/>
      </dsp:nvSpPr>
      <dsp:spPr>
        <a:xfrm>
          <a:off x="1971474" y="2586076"/>
          <a:ext cx="863177" cy="7437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403FF-CAAE-4482-A393-B8265FD0120D}">
      <dsp:nvSpPr>
        <dsp:cNvPr id="0" name=""/>
        <dsp:cNvSpPr/>
      </dsp:nvSpPr>
      <dsp:spPr>
        <a:xfrm>
          <a:off x="1474429" y="2959900"/>
          <a:ext cx="1874829" cy="16219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Implement Project</a:t>
          </a:r>
        </a:p>
      </dsp:txBody>
      <dsp:txXfrm>
        <a:off x="1785128" y="3228691"/>
        <a:ext cx="1253431" cy="1084365"/>
      </dsp:txXfrm>
    </dsp:sp>
    <dsp:sp modelId="{4177264B-355A-4FC5-8E85-B43173B2A4B2}">
      <dsp:nvSpPr>
        <dsp:cNvPr id="0" name=""/>
        <dsp:cNvSpPr/>
      </dsp:nvSpPr>
      <dsp:spPr>
        <a:xfrm>
          <a:off x="1474429" y="995374"/>
          <a:ext cx="1874829" cy="16219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Evaluate</a:t>
          </a:r>
        </a:p>
      </dsp:txBody>
      <dsp:txXfrm>
        <a:off x="1785128" y="1264165"/>
        <a:ext cx="1253431" cy="1084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131F9-65E3-5E4C-A337-5849EC11FB3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C6A81-3A2F-0C41-8EF4-9D4C12E9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4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2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7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99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58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27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1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2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1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x-none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x-none" dirty="0">
              <a:ea typeface="ＭＳ Ｐゴシック" charset="-128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C3A7242-7DE2-6544-AF7E-F4268A2E6555}" type="slidenum">
              <a:rPr lang="en-US" altLang="x-none"/>
              <a:pPr>
                <a:spcBef>
                  <a:spcPct val="0"/>
                </a:spcBef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41823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7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60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23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08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54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68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7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41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3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7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21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60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66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32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0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8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98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035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749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FA028459-711D-2F41-9378-23B1B80D9B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837C9D-3CBF-8342-B4D5-8F4167F206C8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7826" name="Rectangle 7">
            <a:extLst>
              <a:ext uri="{FF2B5EF4-FFF2-40B4-BE49-F238E27FC236}">
                <a16:creationId xmlns:a16="http://schemas.microsoft.com/office/drawing/2014/main" id="{66708009-6069-3848-9350-A53E3EA12A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4" tIns="45557" rIns="91114" bIns="45557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22D72F-ACF6-554F-9081-813062D303D8}" type="slidenum">
              <a:rPr lang="en-US" altLang="en-US" sz="18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481D48CA-3B59-AC4C-AD65-C37C222FB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810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0404970-EBC0-1C43-BFFD-B62A1B82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2763"/>
            <a:ext cx="5029200" cy="4170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454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383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FA028459-711D-2F41-9378-23B1B80D9B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837C9D-3CBF-8342-B4D5-8F4167F206C8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77826" name="Rectangle 7">
            <a:extLst>
              <a:ext uri="{FF2B5EF4-FFF2-40B4-BE49-F238E27FC236}">
                <a16:creationId xmlns:a16="http://schemas.microsoft.com/office/drawing/2014/main" id="{66708009-6069-3848-9350-A53E3EA12A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4" tIns="45557" rIns="91114" bIns="45557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22D72F-ACF6-554F-9081-813062D303D8}" type="slidenum">
              <a:rPr lang="en-US" altLang="en-US" sz="18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481D48CA-3B59-AC4C-AD65-C37C222FBC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810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0404970-EBC0-1C43-BFFD-B62A1B82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2763"/>
            <a:ext cx="5029200" cy="4170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2745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7F80AC92-8288-8B4F-B13B-64F36EEB05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7CE2445C-2312-F444-986B-CA573970B5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3D532B82-9635-1343-B36B-DAC7D9263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8AD5B9-D54E-FE44-8BE5-2AA1B9B3C71D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6171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4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6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5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0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C6A81-3A2F-0C41-8EF4-9D4C12E932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2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1 - Bla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4741" y="2530220"/>
            <a:ext cx="5873919" cy="1470025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741" y="4596349"/>
            <a:ext cx="5873919" cy="1247420"/>
          </a:xfrm>
        </p:spPr>
        <p:txBody>
          <a:bodyPr>
            <a:normAutofit/>
          </a:bodyPr>
          <a:lstStyle>
            <a:lvl1pPr marL="0" indent="0" algn="r">
              <a:buNone/>
              <a:defRPr sz="2000" b="1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eSport - 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9A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Sport - Title, Content,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838" y="505217"/>
            <a:ext cx="54133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838" y="1745282"/>
            <a:ext cx="5413375" cy="3911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0374" y="-1"/>
            <a:ext cx="2582863" cy="402182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ueSport - 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Sport - 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 - Bla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211" y="1528203"/>
            <a:ext cx="5873919" cy="1470025"/>
          </a:xfrm>
        </p:spPr>
        <p:txBody>
          <a:bodyPr anchor="b"/>
          <a:lstStyle>
            <a:lvl1pPr algn="l"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For more information: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211" y="2917918"/>
            <a:ext cx="7222528" cy="890394"/>
          </a:xfrm>
        </p:spPr>
        <p:txBody>
          <a:bodyPr>
            <a:noAutofit/>
          </a:bodyPr>
          <a:lstStyle>
            <a:lvl1pPr marL="0" indent="0" algn="l">
              <a:buNone/>
              <a:defRPr sz="4000" b="1" cap="none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www.sportlaw.ca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 - Wh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211" y="1528203"/>
            <a:ext cx="5873919" cy="1470025"/>
          </a:xfrm>
        </p:spPr>
        <p:txBody>
          <a:bodyPr anchor="b"/>
          <a:lstStyle>
            <a:lvl1pPr algn="l">
              <a:defRPr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For more information: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211" y="2917918"/>
            <a:ext cx="7222528" cy="890394"/>
          </a:xfrm>
        </p:spPr>
        <p:txBody>
          <a:bodyPr>
            <a:noAutofit/>
          </a:bodyPr>
          <a:lstStyle>
            <a:lvl1pPr marL="0" indent="0" algn="l">
              <a:buNone/>
              <a:defRPr sz="4000" b="1" cap="none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www.sportlaw.ca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1 - Wh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4741" y="2530220"/>
            <a:ext cx="5873919" cy="1470025"/>
          </a:xfrm>
        </p:spPr>
        <p:txBody>
          <a:bodyPr anchor="b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741" y="4596349"/>
            <a:ext cx="5873919" cy="1247420"/>
          </a:xfrm>
        </p:spPr>
        <p:txBody>
          <a:bodyPr>
            <a:normAutofit/>
          </a:bodyPr>
          <a:lstStyle>
            <a:lvl1pPr marL="0" indent="0" algn="r">
              <a:buNone/>
              <a:defRPr sz="2000" b="1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2 - Bla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1777" y="1807958"/>
            <a:ext cx="4289640" cy="14700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1777" y="3355566"/>
            <a:ext cx="428964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3101" y="0"/>
            <a:ext cx="2598737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3101" y="1677783"/>
            <a:ext cx="2598737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73101" y="3355566"/>
            <a:ext cx="2598737" cy="1600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2 - Wh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1777" y="1807958"/>
            <a:ext cx="4289640" cy="1470025"/>
          </a:xfrm>
        </p:spPr>
        <p:txBody>
          <a:bodyPr anchor="b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1777" y="3355566"/>
            <a:ext cx="428964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3101" y="0"/>
            <a:ext cx="2598737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3101" y="1677783"/>
            <a:ext cx="2598737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73101" y="3355566"/>
            <a:ext cx="2598737" cy="1600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rueSport - Bla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4741" y="2530220"/>
            <a:ext cx="5873919" cy="1470025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741" y="4596349"/>
            <a:ext cx="5873919" cy="1247420"/>
          </a:xfrm>
        </p:spPr>
        <p:txBody>
          <a:bodyPr>
            <a:normAutofit/>
          </a:bodyPr>
          <a:lstStyle>
            <a:lvl1pPr marL="0" indent="0" algn="r">
              <a:buNone/>
              <a:defRPr sz="2000" b="1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rueSport - Wh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4741" y="2530220"/>
            <a:ext cx="5873919" cy="1470025"/>
          </a:xfrm>
        </p:spPr>
        <p:txBody>
          <a:bodyPr anchor="b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741" y="4596349"/>
            <a:ext cx="5873919" cy="1247420"/>
          </a:xfrm>
        </p:spPr>
        <p:txBody>
          <a:bodyPr>
            <a:normAutofit/>
          </a:bodyPr>
          <a:lstStyle>
            <a:lvl1pPr marL="0" indent="0" algn="r">
              <a:buNone/>
              <a:defRPr sz="2000" b="1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9A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838" y="505217"/>
            <a:ext cx="54133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838" y="1745282"/>
            <a:ext cx="5413375" cy="3911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0374" y="-1"/>
            <a:ext cx="2582863" cy="402182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4994"/>
            <a:ext cx="8229600" cy="1066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6496"/>
            <a:ext cx="8229600" cy="410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49" r:id="rId5"/>
    <p:sldLayoutId id="2147483660" r:id="rId6"/>
    <p:sldLayoutId id="2147483659" r:id="rId7"/>
    <p:sldLayoutId id="2147483650" r:id="rId8"/>
    <p:sldLayoutId id="2147483654" r:id="rId9"/>
    <p:sldLayoutId id="2147483655" r:id="rId10"/>
    <p:sldLayoutId id="2147483674" r:id="rId11"/>
    <p:sldLayoutId id="2147483675" r:id="rId12"/>
    <p:sldLayoutId id="2147483676" r:id="rId13"/>
    <p:sldLayoutId id="2147483677" r:id="rId14"/>
    <p:sldLayoutId id="2147483672" r:id="rId15"/>
    <p:sldLayoutId id="21474836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500" kern="1200" spc="-50">
          <a:solidFill>
            <a:srgbClr val="969AC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/>
        <a:buChar char="•"/>
        <a:defRPr sz="260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/>
        <a:buChar char="–"/>
        <a:defRPr sz="240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/>
        <a:buChar char="•"/>
        <a:defRPr sz="220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/>
        <a:buChar char="–"/>
        <a:defRPr sz="200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/>
        <a:buChar char="»"/>
        <a:defRPr sz="18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norbox.org/nonprofit-blog/grant-proposal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tation.com/" TargetMode="External"/><Relationship Id="rId3" Type="http://schemas.openxmlformats.org/officeDocument/2006/relationships/hyperlink" Target="https://www.viasport.ca/grants" TargetMode="External"/><Relationship Id="rId7" Type="http://schemas.openxmlformats.org/officeDocument/2006/relationships/hyperlink" Target="https://britishcolumbia.grantwatch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estinationbc.ca/what-we-do/funding-sources/other-funding-sources/" TargetMode="External"/><Relationship Id="rId5" Type="http://schemas.openxmlformats.org/officeDocument/2006/relationships/hyperlink" Target="https://victoriafoundation.bc.ca/grants-funding/other-funding-sources/" TargetMode="External"/><Relationship Id="rId4" Type="http://schemas.openxmlformats.org/officeDocument/2006/relationships/hyperlink" Target="https://www2.gov.bc.ca/gov/content/sports-culture/gambling-fundraising/gaming-grants/community-gaming-gran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juandomingofarnos.wordpress.com/2012/09/29/tips-for-writing-matching-format-test-items-the-elearning-coach-instructional-design-and-elearni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dangerousharvests.blogspot.com/2011_11_01_archive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thinkdigest.wordpress.com/2016/08/18/goals-the-smart-syste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humanisthappiness.blogspot.com/2013/04/positive-perseverance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 Writing Essentials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Robin witty</a:t>
            </a:r>
          </a:p>
          <a:p>
            <a:r>
              <a:rPr lang="en-US" dirty="0"/>
              <a:t>Team member</a:t>
            </a:r>
          </a:p>
        </p:txBody>
      </p:sp>
      <p:pic>
        <p:nvPicPr>
          <p:cNvPr id="49" name="Picture Placeholder 8" descr="143917175.jpg"/>
          <p:cNvPicPr>
            <a:picLocks/>
          </p:cNvPicPr>
          <p:nvPr/>
        </p:nvPicPr>
        <p:blipFill>
          <a:blip r:embed="rId3"/>
          <a:srcRect t="20539" b="38383"/>
          <a:stretch>
            <a:fillRect/>
          </a:stretch>
        </p:blipFill>
        <p:spPr>
          <a:xfrm>
            <a:off x="673101" y="0"/>
            <a:ext cx="260604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Placeholder 9" descr="507831545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1" y="1677783"/>
            <a:ext cx="260604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Placeholder 10" descr="WA1458-001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1" y="3355567"/>
            <a:ext cx="260604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AD7-ABEE-6C4C-A163-6C198CA9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Grant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7476-8FC8-8241-965F-CDC9AC58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34" y="1528549"/>
            <a:ext cx="7799696" cy="4062049"/>
          </a:xfrm>
        </p:spPr>
        <p:txBody>
          <a:bodyPr>
            <a:noAutofit/>
          </a:bodyPr>
          <a:lstStyle/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 grant proposal is a request that a funder joins the nonprofit as a partner to achieve specific results. 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https://donorbox.org/nonprofit-blog/grant-proposals/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 grant proposal is a very clear, direct document written to a particular organization or funding agency with the purpose of persuading the reviewers to provide you with support because: (1) you have an important and fully considered plan to advance a valuable cause, and (2) you are responsible and capable of realizing that plan.”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-University of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wisconsin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madison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5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312D58C-0692-4F5E-B259-28FDABDE4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309600"/>
              </p:ext>
            </p:extLst>
          </p:nvPr>
        </p:nvGraphicFramePr>
        <p:xfrm>
          <a:off x="341195" y="191069"/>
          <a:ext cx="8270542" cy="557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500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 bulb on yellow background with sketched light beams and cord">
            <a:extLst>
              <a:ext uri="{FF2B5EF4-FFF2-40B4-BE49-F238E27FC236}">
                <a16:creationId xmlns:a16="http://schemas.microsoft.com/office/drawing/2014/main" id="{E09E22E2-404C-4A33-A690-E5FF9104F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288" y="2561159"/>
            <a:ext cx="2985261" cy="1544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66AD7-ABEE-6C4C-A163-6C198CA9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idea – write a concept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7476-8FC8-8241-965F-CDC9AC58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34" y="1705970"/>
            <a:ext cx="6912592" cy="3884628"/>
          </a:xfrm>
        </p:spPr>
        <p:txBody>
          <a:bodyPr>
            <a:normAutofit/>
          </a:bodyPr>
          <a:lstStyle/>
          <a:p>
            <a:r>
              <a:rPr lang="en-US" sz="2400" dirty="0"/>
              <a:t>What problem are you trying to solve</a:t>
            </a:r>
          </a:p>
          <a:p>
            <a:r>
              <a:rPr lang="en-US" sz="2400" dirty="0"/>
              <a:t>Why is project needed</a:t>
            </a:r>
          </a:p>
          <a:p>
            <a:r>
              <a:rPr lang="en-US" sz="2400" dirty="0"/>
              <a:t>When will it take place</a:t>
            </a:r>
          </a:p>
          <a:p>
            <a:r>
              <a:rPr lang="en-US" sz="2400" dirty="0"/>
              <a:t>What will it cost</a:t>
            </a:r>
          </a:p>
          <a:p>
            <a:r>
              <a:rPr lang="en-US" sz="2400" dirty="0"/>
              <a:t>Who is affected by it</a:t>
            </a:r>
          </a:p>
          <a:p>
            <a:r>
              <a:rPr lang="en-US" sz="2400" dirty="0"/>
              <a:t>Who will implement it</a:t>
            </a:r>
          </a:p>
          <a:p>
            <a:r>
              <a:rPr lang="en-US" sz="2400" dirty="0"/>
              <a:t>Who are the experts, resources required</a:t>
            </a:r>
          </a:p>
        </p:txBody>
      </p:sp>
    </p:spTree>
    <p:extLst>
      <p:ext uri="{BB962C8B-B14F-4D97-AF65-F5344CB8AC3E}">
        <p14:creationId xmlns:p14="http://schemas.microsoft.com/office/powerpoint/2010/main" val="385897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AD7-ABEE-6C4C-A163-6C198CA9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7476-8FC8-8241-965F-CDC9AC58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34" y="1705970"/>
            <a:ext cx="6912592" cy="3884628"/>
          </a:xfrm>
        </p:spPr>
        <p:txBody>
          <a:bodyPr>
            <a:normAutofit/>
          </a:bodyPr>
          <a:lstStyle/>
          <a:p>
            <a:r>
              <a:rPr lang="en-US" sz="2400" dirty="0" err="1">
                <a:hlinkClick r:id="rId3"/>
              </a:rPr>
              <a:t>ViaSport</a:t>
            </a:r>
            <a:endParaRPr lang="en-US" sz="2400" dirty="0"/>
          </a:p>
          <a:p>
            <a:r>
              <a:rPr lang="en-US" sz="2400" dirty="0">
                <a:hlinkClick r:id="rId4"/>
              </a:rPr>
              <a:t>British Columbia – Community Gaming Grants</a:t>
            </a:r>
            <a:endParaRPr lang="en-US" sz="2400" dirty="0"/>
          </a:p>
          <a:p>
            <a:r>
              <a:rPr lang="en-US" sz="2400" dirty="0" err="1">
                <a:hlinkClick r:id="rId5"/>
              </a:rPr>
              <a:t>VictoriaFoundation</a:t>
            </a:r>
            <a:endParaRPr lang="en-US" sz="2400" dirty="0"/>
          </a:p>
          <a:p>
            <a:r>
              <a:rPr lang="en-US" sz="2400" dirty="0" err="1">
                <a:hlinkClick r:id="rId6"/>
              </a:rPr>
              <a:t>DestinationBC</a:t>
            </a:r>
            <a:endParaRPr lang="en-US" sz="2400" dirty="0"/>
          </a:p>
          <a:p>
            <a:r>
              <a:rPr lang="en-US" sz="2400" dirty="0" err="1">
                <a:hlinkClick r:id="rId7"/>
              </a:rPr>
              <a:t>BritishColumbia.GrantWatch</a:t>
            </a:r>
            <a:endParaRPr lang="en-US" sz="2400" dirty="0"/>
          </a:p>
          <a:p>
            <a:r>
              <a:rPr lang="en-US" sz="2400" dirty="0" err="1">
                <a:hlinkClick r:id="rId8"/>
              </a:rPr>
              <a:t>GrantStation</a:t>
            </a:r>
            <a:r>
              <a:rPr lang="en-US" sz="2400" dirty="0"/>
              <a:t> (annual fee, reduced through TechSoup)</a:t>
            </a:r>
          </a:p>
        </p:txBody>
      </p:sp>
    </p:spTree>
    <p:extLst>
      <p:ext uri="{BB962C8B-B14F-4D97-AF65-F5344CB8AC3E}">
        <p14:creationId xmlns:p14="http://schemas.microsoft.com/office/powerpoint/2010/main" val="282311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349C635-4C20-4F46-B7B5-31BEEC4C1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50424" y="3301527"/>
            <a:ext cx="2543602" cy="23982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71A84D-ADE1-4357-BF82-F45DC3161BB5}"/>
              </a:ext>
            </a:extLst>
          </p:cNvPr>
          <p:cNvSpPr txBox="1"/>
          <p:nvPr/>
        </p:nvSpPr>
        <p:spPr>
          <a:xfrm>
            <a:off x="5831850" y="5140498"/>
            <a:ext cx="246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4" tooltip="https://juandomingofarnos.wordpress.com/2012/09/29/tips-for-writing-matching-format-test-items-the-elearning-coach-instructional-design-and-elearning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5" tooltip="https://creativecommons.org/licenses/by/3.0/"/>
              </a:rPr>
              <a:t>CC BY</a:t>
            </a:r>
            <a:endParaRPr lang="en-CA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17C31-D417-5449-B603-ECED70F2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Funder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ED77D-2AF8-460D-A940-5DA7BA4A0B20}"/>
              </a:ext>
            </a:extLst>
          </p:cNvPr>
          <p:cNvSpPr txBox="1"/>
          <p:nvPr/>
        </p:nvSpPr>
        <p:spPr>
          <a:xfrm>
            <a:off x="590265" y="1424120"/>
            <a:ext cx="77109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Which grants have been awarded? Look for:</a:t>
            </a:r>
          </a:p>
          <a:p>
            <a:pPr marL="742950" lvl="1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Patterns/trends</a:t>
            </a:r>
          </a:p>
          <a:p>
            <a:pPr marL="742950" lvl="1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Priority Areas</a:t>
            </a:r>
          </a:p>
          <a:p>
            <a:pPr marL="742950" lvl="1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Scope </a:t>
            </a:r>
          </a:p>
          <a:p>
            <a:pPr marL="742950" lvl="1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Award Size</a:t>
            </a:r>
          </a:p>
          <a:p>
            <a:pPr marL="742950" lvl="1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Allowable/Unallowable activities and costs</a:t>
            </a:r>
          </a:p>
          <a:p>
            <a:pPr marL="742950" lvl="1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Geography </a:t>
            </a:r>
          </a:p>
          <a:p>
            <a:pPr marL="742950" lvl="1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Eligibility requirements</a:t>
            </a:r>
          </a:p>
          <a:p>
            <a:pPr marL="742950" lvl="1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675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39F4D3BF-D991-4D72-ABA9-AB99971D1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43600" y="2656792"/>
            <a:ext cx="2743200" cy="2054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17C31-D417-5449-B603-ECED70F2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History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ED77D-2AF8-460D-A940-5DA7BA4A0B20}"/>
              </a:ext>
            </a:extLst>
          </p:cNvPr>
          <p:cNvSpPr txBox="1"/>
          <p:nvPr/>
        </p:nvSpPr>
        <p:spPr>
          <a:xfrm>
            <a:off x="600501" y="1836187"/>
            <a:ext cx="77109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Examine organization’s own grant record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What has worked in the past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What hasn’t and why…</a:t>
            </a:r>
          </a:p>
          <a:p>
            <a:r>
              <a:rPr lang="en-CA" dirty="0"/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5C338-38C6-4BF1-A267-55D6177A6EA2}"/>
              </a:ext>
            </a:extLst>
          </p:cNvPr>
          <p:cNvSpPr txBox="1"/>
          <p:nvPr/>
        </p:nvSpPr>
        <p:spPr>
          <a:xfrm>
            <a:off x="5943600" y="502181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4" tooltip="http://dangerousharvests.blogspot.com/2011_11_01_archive.html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5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90320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08F9-6DC8-664C-B5F2-8B367826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Proposal</a:t>
            </a:r>
          </a:p>
        </p:txBody>
      </p:sp>
    </p:spTree>
    <p:extLst>
      <p:ext uri="{BB962C8B-B14F-4D97-AF65-F5344CB8AC3E}">
        <p14:creationId xmlns:p14="http://schemas.microsoft.com/office/powerpoint/2010/main" val="4542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7C31-D417-5449-B603-ECED70F2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Common Components of a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F6D39-793E-3744-A8F9-2B8B26F07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2" y="1496496"/>
            <a:ext cx="8229600" cy="41077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Title </a:t>
            </a:r>
          </a:p>
          <a:p>
            <a:r>
              <a:rPr lang="en-US" dirty="0"/>
              <a:t>Executive Summary or Abstract</a:t>
            </a:r>
          </a:p>
          <a:p>
            <a:r>
              <a:rPr lang="en-US" dirty="0"/>
              <a:t>Introduction &amp; Institutional background</a:t>
            </a:r>
          </a:p>
          <a:p>
            <a:r>
              <a:rPr lang="en-US" dirty="0"/>
              <a:t>Statement of need or issue being addressed</a:t>
            </a:r>
          </a:p>
          <a:p>
            <a:r>
              <a:rPr lang="en-US" dirty="0"/>
              <a:t>Objectives</a:t>
            </a:r>
          </a:p>
          <a:p>
            <a:r>
              <a:rPr lang="en-US" dirty="0"/>
              <a:t>Methodology design &amp; management plan</a:t>
            </a:r>
          </a:p>
          <a:p>
            <a:r>
              <a:rPr lang="en-US" dirty="0"/>
              <a:t>Evaluation process</a:t>
            </a:r>
          </a:p>
          <a:p>
            <a:r>
              <a:rPr lang="en-US" dirty="0"/>
              <a:t>Sustainability</a:t>
            </a:r>
          </a:p>
          <a:p>
            <a:r>
              <a:rPr lang="en-US" dirty="0"/>
              <a:t>Budget</a:t>
            </a:r>
          </a:p>
          <a:p>
            <a:r>
              <a:rPr lang="en-US" dirty="0"/>
              <a:t>Conclusion &amp; Appendices</a:t>
            </a:r>
          </a:p>
        </p:txBody>
      </p:sp>
    </p:spTree>
    <p:extLst>
      <p:ext uri="{BB962C8B-B14F-4D97-AF65-F5344CB8AC3E}">
        <p14:creationId xmlns:p14="http://schemas.microsoft.com/office/powerpoint/2010/main" val="70704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0682-BC6B-8D44-A04A-1CAD5301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334994"/>
            <a:ext cx="8229600" cy="1066067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75EF8-A223-9C45-B83A-207949F7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803" y="1532682"/>
            <a:ext cx="8229600" cy="4107750"/>
          </a:xfrm>
        </p:spPr>
        <p:txBody>
          <a:bodyPr>
            <a:normAutofit/>
          </a:bodyPr>
          <a:lstStyle/>
          <a:p>
            <a:r>
              <a:rPr lang="en-US" dirty="0"/>
              <a:t>Catchy</a:t>
            </a:r>
          </a:p>
          <a:p>
            <a:r>
              <a:rPr lang="en-US" dirty="0"/>
              <a:t>Use funder friendly words (around their priorities)</a:t>
            </a:r>
          </a:p>
          <a:p>
            <a:r>
              <a:rPr lang="en-US" dirty="0"/>
              <a:t>Most important words first</a:t>
            </a:r>
          </a:p>
          <a:p>
            <a:r>
              <a:rPr lang="en-US" dirty="0"/>
              <a:t>Plain language</a:t>
            </a:r>
          </a:p>
          <a:p>
            <a:r>
              <a:rPr lang="en-US" dirty="0"/>
              <a:t>Active verbs </a:t>
            </a:r>
          </a:p>
          <a:p>
            <a:r>
              <a:rPr lang="en-US" dirty="0"/>
              <a:t>E.g. Healthy Adolescents, Healthier Adults, Expanding (sport) to (#) of (beneficiary group e.g. underprivileged youth) for improved health outcomes in (region).</a:t>
            </a:r>
          </a:p>
        </p:txBody>
      </p:sp>
    </p:spTree>
    <p:extLst>
      <p:ext uri="{BB962C8B-B14F-4D97-AF65-F5344CB8AC3E}">
        <p14:creationId xmlns:p14="http://schemas.microsoft.com/office/powerpoint/2010/main" val="2851260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0682-BC6B-8D44-A04A-1CAD5301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Summary/Abstract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75EF8-A223-9C45-B83A-207949F7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82" y="1532682"/>
            <a:ext cx="8229600" cy="4107750"/>
          </a:xfrm>
        </p:spPr>
        <p:txBody>
          <a:bodyPr/>
          <a:lstStyle/>
          <a:p>
            <a:r>
              <a:rPr lang="en-US" dirty="0"/>
              <a:t>Written last!</a:t>
            </a:r>
          </a:p>
          <a:p>
            <a:r>
              <a:rPr lang="en-US" dirty="0"/>
              <a:t>Includes: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Description of your organization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Definition of issue that is being addressed in the proposal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Statement of the goal to be achieved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Outline of activities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Clear statement of cost to the funding agency</a:t>
            </a:r>
          </a:p>
        </p:txBody>
      </p:sp>
    </p:spTree>
    <p:extLst>
      <p:ext uri="{BB962C8B-B14F-4D97-AF65-F5344CB8AC3E}">
        <p14:creationId xmlns:p14="http://schemas.microsoft.com/office/powerpoint/2010/main" val="168296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4475" y="-9525"/>
            <a:ext cx="60531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Sport Law &amp; Strategy Group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71838" y="1419225"/>
            <a:ext cx="5710237" cy="441960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100" dirty="0">
                <a:solidFill>
                  <a:schemeClr val="tx1"/>
                </a:solidFill>
                <a:ea typeface="+mn-ea"/>
              </a:rPr>
              <a:t>Providing strategic insight to the Canadian sport community through professional services in these areas:</a:t>
            </a:r>
          </a:p>
          <a:p>
            <a:pPr marL="0" indent="0" eaLnBrk="1" fontAlgn="auto" hangingPunct="1">
              <a:lnSpc>
                <a:spcPct val="60000"/>
              </a:lnSpc>
              <a:spcAft>
                <a:spcPts val="0"/>
              </a:spcAft>
              <a:buFont typeface="Arial"/>
              <a:buNone/>
              <a:defRPr/>
            </a:pPr>
            <a:endParaRPr lang="en-US" sz="3100" dirty="0">
              <a:solidFill>
                <a:schemeClr val="tx1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Legal Solutions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Communications &amp; Marketing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Leadership Development, Human Resource Management and Integral Coaching</a:t>
            </a:r>
            <a:r>
              <a:rPr lang="en-US" sz="1600" b="1" cap="all" dirty="0">
                <a:latin typeface="+mj-lt"/>
              </a:rPr>
              <a:t>®</a:t>
            </a:r>
            <a:endParaRPr lang="en-US" sz="1100" b="1" baseline="30000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Governance, Compliance, Risk Management, and Financial Management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Strategic Planning, Research, and Member Surveys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7"/>
          <a:stretch>
            <a:fillRect/>
          </a:stretch>
        </p:blipFill>
        <p:spPr bwMode="auto">
          <a:xfrm>
            <a:off x="346075" y="1547813"/>
            <a:ext cx="2582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0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0682-BC6B-8D44-A04A-1CAD5301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75EF8-A223-9C45-B83A-207949F7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6" y="1646621"/>
            <a:ext cx="8229600" cy="41077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Statement of Problem/Opportunity (research to support)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Who will benefit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Ability to complete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Qualifications to deliver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0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21C2-64AA-714C-AF84-01AE85A5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 on Jumpstart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DE888-48A6-4749-87A8-37BE8E9EE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1" dirty="0">
                <a:solidFill>
                  <a:srgbClr val="6567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Given Pandemic Restrictions, Majority of Parents Say Their Kids are Feeling Lonely and Isolated (74%), Finding It Hard to Reduce Stress and Anxiety (64%) and Are Showing Signs of Being Less Physically Fit (69%)</a:t>
            </a:r>
          </a:p>
          <a:p>
            <a:endParaRPr lang="en-US" dirty="0">
              <a:solidFill>
                <a:srgbClr val="656775"/>
              </a:solidFill>
              <a:latin typeface="Merriweather"/>
            </a:endParaRPr>
          </a:p>
          <a:p>
            <a:r>
              <a:rPr lang="en-US" sz="1600" dirty="0"/>
              <a:t>https://www.ipsos.com/en-ca/majority-52-canadian-providers-sports-programming-concerned-about-possibility-permanent-closure</a:t>
            </a:r>
          </a:p>
        </p:txBody>
      </p:sp>
    </p:spTree>
    <p:extLst>
      <p:ext uri="{BB962C8B-B14F-4D97-AF65-F5344CB8AC3E}">
        <p14:creationId xmlns:p14="http://schemas.microsoft.com/office/powerpoint/2010/main" val="3302323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0682-BC6B-8D44-A04A-1CAD5301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3007"/>
            <a:ext cx="8229600" cy="1066067"/>
          </a:xfrm>
        </p:spPr>
        <p:txBody>
          <a:bodyPr>
            <a:normAutofit/>
          </a:bodyPr>
          <a:lstStyle/>
          <a:p>
            <a:r>
              <a:rPr lang="en-US" dirty="0"/>
              <a:t>Organizational Background (Who)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75EF8-A223-9C45-B83A-207949F7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02" y="1375125"/>
            <a:ext cx="8229600" cy="4107750"/>
          </a:xfrm>
        </p:spPr>
        <p:txBody>
          <a:bodyPr/>
          <a:lstStyle/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Location/demographics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Relationship to service area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History of successful partnerships/funding/growth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Staff/volunteer/expert credentials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Establish credibility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15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21C2-64AA-714C-AF84-01AE85A5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Statement of need (Why)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DE888-48A6-4749-87A8-37BE8E9EE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issue including (more) reference material to support that there is in fact an issue/opportunity</a:t>
            </a:r>
          </a:p>
          <a:p>
            <a:r>
              <a:rPr lang="en-US" dirty="0"/>
              <a:t>State needs of target population as they relate to the issue</a:t>
            </a:r>
          </a:p>
          <a:p>
            <a:r>
              <a:rPr lang="en-US" dirty="0"/>
              <a:t>Clearly outline how this project will positively impact the population and address the issue</a:t>
            </a:r>
          </a:p>
        </p:txBody>
      </p:sp>
    </p:spTree>
    <p:extLst>
      <p:ext uri="{BB962C8B-B14F-4D97-AF65-F5344CB8AC3E}">
        <p14:creationId xmlns:p14="http://schemas.microsoft.com/office/powerpoint/2010/main" val="135113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75D9-F3EA-6B43-B59F-B506A0D6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Goals/Objectives (What)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70D42-EAC2-E74F-88DC-A2F701EEA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be achieved </a:t>
            </a:r>
          </a:p>
          <a:p>
            <a:r>
              <a:rPr lang="en-US" dirty="0"/>
              <a:t>By when</a:t>
            </a:r>
          </a:p>
          <a:p>
            <a:r>
              <a:rPr lang="en-US" dirty="0"/>
              <a:t>Need to be clearly stated</a:t>
            </a:r>
          </a:p>
          <a:p>
            <a:r>
              <a:rPr lang="en-US" dirty="0"/>
              <a:t>SMART</a:t>
            </a:r>
          </a:p>
          <a:p>
            <a:r>
              <a:rPr lang="en-US" dirty="0"/>
              <a:t>More is not necessarily better</a:t>
            </a:r>
          </a:p>
          <a:p>
            <a:r>
              <a:rPr lang="en-US" dirty="0"/>
              <a:t>Outcomes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close-up of a calculator&#10;&#10;Description automatically generated with low confidence">
            <a:extLst>
              <a:ext uri="{FF2B5EF4-FFF2-40B4-BE49-F238E27FC236}">
                <a16:creationId xmlns:a16="http://schemas.microsoft.com/office/drawing/2014/main" id="{34EABAEC-E54C-4C90-8767-65DDC14FB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50173" y="1215790"/>
            <a:ext cx="3036627" cy="3987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51AE0-72DC-41CF-AC04-4B5D1CECA8D2}"/>
              </a:ext>
            </a:extLst>
          </p:cNvPr>
          <p:cNvSpPr txBox="1"/>
          <p:nvPr/>
        </p:nvSpPr>
        <p:spPr>
          <a:xfrm>
            <a:off x="8471847" y="7072194"/>
            <a:ext cx="502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4" tooltip="https://thinkdigest.wordpress.com/2016/08/18/goals-the-smart-system/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5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95421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B9D82-40FB-1A45-8530-C4C0AE9A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&amp; Design (How)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ED6CD-DD37-F040-99DD-F2F3BA0B7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Clearly state how you intend on achieving your objectives (Outputs)</a:t>
            </a:r>
          </a:p>
          <a:p>
            <a:r>
              <a:rPr lang="en-US" dirty="0"/>
              <a:t>Be specific – but don’t use jargon</a:t>
            </a:r>
          </a:p>
          <a:p>
            <a:r>
              <a:rPr lang="en-US" dirty="0"/>
              <a:t>Who is doing what </a:t>
            </a:r>
          </a:p>
          <a:p>
            <a:r>
              <a:rPr lang="en-US" dirty="0"/>
              <a:t>When will it be done by</a:t>
            </a:r>
          </a:p>
          <a:p>
            <a:r>
              <a:rPr lang="en-US" dirty="0"/>
              <a:t>How will it be done</a:t>
            </a:r>
          </a:p>
          <a:p>
            <a:r>
              <a:rPr lang="en-US" dirty="0"/>
              <a:t>Include a timeline and process chart</a:t>
            </a:r>
          </a:p>
          <a:p>
            <a:r>
              <a:rPr lang="en-US" dirty="0"/>
              <a:t>Include research that supports your design</a:t>
            </a:r>
          </a:p>
        </p:txBody>
      </p:sp>
    </p:spTree>
    <p:extLst>
      <p:ext uri="{BB962C8B-B14F-4D97-AF65-F5344CB8AC3E}">
        <p14:creationId xmlns:p14="http://schemas.microsoft.com/office/powerpoint/2010/main" val="1901667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9CF4-8CB7-5B44-9139-19F23585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996EE-85E6-CE43-ADD5-66FEF4FEC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for determining success of project</a:t>
            </a:r>
          </a:p>
          <a:p>
            <a:r>
              <a:rPr lang="en-US" dirty="0"/>
              <a:t>How will you know you have been successful?</a:t>
            </a:r>
          </a:p>
          <a:p>
            <a:r>
              <a:rPr lang="en-US" dirty="0"/>
              <a:t>Use both Quantitative and Qualitative measures</a:t>
            </a:r>
          </a:p>
          <a:p>
            <a:r>
              <a:rPr lang="en-US" dirty="0"/>
              <a:t>What will you measure (know it </a:t>
            </a:r>
            <a:r>
              <a:rPr lang="en-US" u="sng" dirty="0"/>
              <a:t>before </a:t>
            </a:r>
            <a:r>
              <a:rPr lang="en-US" dirty="0"/>
              <a:t>you start)</a:t>
            </a:r>
          </a:p>
          <a:p>
            <a:r>
              <a:rPr lang="en-US" dirty="0"/>
              <a:t>How and when will you measure it</a:t>
            </a:r>
          </a:p>
          <a:p>
            <a:r>
              <a:rPr lang="en-US" dirty="0"/>
              <a:t>Who will measure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84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5AC0-273D-F048-AF7A-35A39220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CA41F-7BEE-7345-BCF1-DC1DD6D4F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you continue the project once the grant has finished? Are you:</a:t>
            </a:r>
          </a:p>
          <a:p>
            <a:pPr lvl="1"/>
            <a:r>
              <a:rPr lang="en-US" dirty="0"/>
              <a:t>Creating products/publications</a:t>
            </a:r>
          </a:p>
          <a:p>
            <a:pPr lvl="1"/>
            <a:r>
              <a:rPr lang="en-US" dirty="0"/>
              <a:t>Building capacity</a:t>
            </a:r>
          </a:p>
          <a:p>
            <a:pPr lvl="1"/>
            <a:r>
              <a:rPr lang="en-US" dirty="0"/>
              <a:t>Training the trainer</a:t>
            </a:r>
          </a:p>
          <a:p>
            <a:pPr lvl="1"/>
            <a:r>
              <a:rPr lang="en-US" dirty="0"/>
              <a:t>Partnering with industry</a:t>
            </a:r>
          </a:p>
          <a:p>
            <a:pPr lvl="1"/>
            <a:r>
              <a:rPr lang="en-US" dirty="0"/>
              <a:t>Expanding membership</a:t>
            </a:r>
          </a:p>
          <a:p>
            <a:pPr lvl="1"/>
            <a:r>
              <a:rPr lang="en-US" dirty="0"/>
              <a:t>Charging a Fee for service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3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DFE2-58CD-B441-B3BC-85560D07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D36F-9354-5D4B-AE15-784C90A8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template if provided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Explain all Rev/Exp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clarity in notes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Make sure it balances!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Match numbers throughout the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Involve your Finance Office/bookkeeper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41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0A22-A4FF-1149-B74B-D1327710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8EBA6-916D-454B-8E68-67B56EC32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all revenues both cash and in-kind</a:t>
            </a:r>
          </a:p>
          <a:p>
            <a:r>
              <a:rPr lang="en-US" dirty="0"/>
              <a:t>Be conservative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Don’t exceed limitations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Ensure Matching % are met</a:t>
            </a:r>
          </a:p>
          <a:p>
            <a:r>
              <a:rPr lang="en-US" dirty="0"/>
              <a:t>Use notes to describe confirmed/unconfirmed $$</a:t>
            </a:r>
          </a:p>
        </p:txBody>
      </p:sp>
    </p:spTree>
    <p:extLst>
      <p:ext uri="{BB962C8B-B14F-4D97-AF65-F5344CB8AC3E}">
        <p14:creationId xmlns:p14="http://schemas.microsoft.com/office/powerpoint/2010/main" val="23626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B08D36-907A-420B-BD8F-C6F1A382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963"/>
            <a:ext cx="8229600" cy="833437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Our Values + Our Team</a:t>
            </a:r>
            <a:endParaRPr lang="en-US" sz="32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DB4832-537B-414E-AEDC-BE3F5683D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0163"/>
            <a:ext cx="7932738" cy="430371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900" dirty="0">
                <a:latin typeface="+mn-lt"/>
              </a:rPr>
              <a:t>We strive for excellence in all that we do and aim to provide exceptional value to our clients. We embrace the following values: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Professional Integrity:</a:t>
            </a:r>
          </a:p>
          <a:p>
            <a:pPr>
              <a:defRPr/>
            </a:pPr>
            <a:r>
              <a:rPr lang="en-CA" sz="1400" dirty="0">
                <a:latin typeface="+mn-lt"/>
              </a:rPr>
              <a:t>We act fairly, ethically and compassionately.</a:t>
            </a:r>
            <a:endParaRPr lang="en-US" sz="1400" dirty="0">
              <a:latin typeface="+mn-lt"/>
            </a:endParaRPr>
          </a:p>
          <a:p>
            <a:pPr>
              <a:defRPr/>
            </a:pPr>
            <a:r>
              <a:rPr lang="en-CA" sz="1400" dirty="0">
                <a:latin typeface="+mn-lt"/>
              </a:rPr>
              <a:t>We are reasonable and accessible. </a:t>
            </a:r>
            <a:endParaRPr lang="en-US" sz="1400" dirty="0">
              <a:latin typeface="+mn-lt"/>
            </a:endParaRPr>
          </a:p>
          <a:p>
            <a:pPr>
              <a:defRPr/>
            </a:pPr>
            <a:r>
              <a:rPr lang="en-CA" sz="1400" dirty="0">
                <a:latin typeface="+mn-lt"/>
              </a:rPr>
              <a:t>We are a trusted partner.</a:t>
            </a:r>
            <a:endParaRPr lang="en-US" sz="14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br>
              <a:rPr lang="en-US" sz="1400" dirty="0">
                <a:latin typeface="+mn-lt"/>
              </a:rPr>
            </a:br>
            <a:r>
              <a:rPr lang="en-US" sz="2000" dirty="0">
                <a:solidFill>
                  <a:srgbClr val="4DB3CF"/>
                </a:solidFill>
                <a:latin typeface="+mn-lt"/>
              </a:rPr>
              <a:t>Continuous Learning </a:t>
            </a: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CA" sz="1400" dirty="0">
                <a:latin typeface="+mn-lt"/>
              </a:rPr>
              <a:t>We educate ourselves and our clients.</a:t>
            </a:r>
            <a:endParaRPr lang="en-US" sz="1400" dirty="0">
              <a:latin typeface="+mn-lt"/>
            </a:endParaRPr>
          </a:p>
          <a:p>
            <a:pPr>
              <a:defRPr/>
            </a:pPr>
            <a:r>
              <a:rPr lang="en-CA" sz="1400" dirty="0">
                <a:latin typeface="+mn-lt"/>
              </a:rPr>
              <a:t>We ask questions, challenge conventional thinking and push boundaries. </a:t>
            </a:r>
            <a:endParaRPr lang="en-US" sz="1400" dirty="0">
              <a:latin typeface="+mn-lt"/>
            </a:endParaRPr>
          </a:p>
          <a:p>
            <a:pPr>
              <a:defRPr/>
            </a:pPr>
            <a:r>
              <a:rPr lang="en-CA" sz="1400" dirty="0">
                <a:latin typeface="+mn-lt"/>
              </a:rPr>
              <a:t>We are driven to find simple solutions to complex problems.</a:t>
            </a:r>
            <a:endParaRPr lang="en-US" sz="14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srgbClr val="4DB3CF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rgbClr val="4DB3CF"/>
                </a:solidFill>
                <a:latin typeface="+mn-lt"/>
              </a:rPr>
              <a:t>Shared Passion</a:t>
            </a:r>
            <a:endParaRPr lang="en-US" sz="1800" dirty="0">
              <a:latin typeface="+mn-lt"/>
            </a:endParaRPr>
          </a:p>
          <a:p>
            <a:pPr>
              <a:defRPr/>
            </a:pPr>
            <a:r>
              <a:rPr lang="en-CA" sz="1400" dirty="0">
                <a:latin typeface="+mn-lt"/>
              </a:rPr>
              <a:t>We care about our clients and the achievement of their goals. 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pic>
        <p:nvPicPr>
          <p:cNvPr id="20484" name="Picture 2" descr="Steve Indig">
            <a:extLst>
              <a:ext uri="{FF2B5EF4-FFF2-40B4-BE49-F238E27FC236}">
                <a16:creationId xmlns:a16="http://schemas.microsoft.com/office/drawing/2014/main" id="{9A4BBA3F-CF60-435D-A2F3-612AC228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162175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Dina Bell-Laroche">
            <a:extLst>
              <a:ext uri="{FF2B5EF4-FFF2-40B4-BE49-F238E27FC236}">
                <a16:creationId xmlns:a16="http://schemas.microsoft.com/office/drawing/2014/main" id="{AA4281EB-1441-4819-872A-61B3D316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2162175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Kevin Lawrie">
            <a:extLst>
              <a:ext uri="{FF2B5EF4-FFF2-40B4-BE49-F238E27FC236}">
                <a16:creationId xmlns:a16="http://schemas.microsoft.com/office/drawing/2014/main" id="{41D7169C-1E6A-40FF-9668-E23D8DB71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162175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LeeAnn Cupidio">
            <a:extLst>
              <a:ext uri="{FF2B5EF4-FFF2-40B4-BE49-F238E27FC236}">
                <a16:creationId xmlns:a16="http://schemas.microsoft.com/office/drawing/2014/main" id="{50557625-8453-4C55-8F83-D440EDDB9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2162175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Kathy Hare">
            <a:extLst>
              <a:ext uri="{FF2B5EF4-FFF2-40B4-BE49-F238E27FC236}">
                <a16:creationId xmlns:a16="http://schemas.microsoft.com/office/drawing/2014/main" id="{41F6F68A-2CEA-4B95-B7B2-7DD0B51E1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014663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Jason Robinson">
            <a:extLst>
              <a:ext uri="{FF2B5EF4-FFF2-40B4-BE49-F238E27FC236}">
                <a16:creationId xmlns:a16="http://schemas.microsoft.com/office/drawing/2014/main" id="{D6BE8B6C-6D37-42A2-A99F-A3B868A16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2990850"/>
            <a:ext cx="752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LJ Bartle">
            <a:extLst>
              <a:ext uri="{FF2B5EF4-FFF2-40B4-BE49-F238E27FC236}">
                <a16:creationId xmlns:a16="http://schemas.microsoft.com/office/drawing/2014/main" id="{47F2CF2B-E870-4BCF-A24A-E17183FF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09900"/>
            <a:ext cx="742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Lauren Brett">
            <a:extLst>
              <a:ext uri="{FF2B5EF4-FFF2-40B4-BE49-F238E27FC236}">
                <a16:creationId xmlns:a16="http://schemas.microsoft.com/office/drawing/2014/main" id="{C5FCC85F-2E47-41B8-98D5-13046EFF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3009900"/>
            <a:ext cx="7429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8" descr="Michelle Kropp">
            <a:extLst>
              <a:ext uri="{FF2B5EF4-FFF2-40B4-BE49-F238E27FC236}">
                <a16:creationId xmlns:a16="http://schemas.microsoft.com/office/drawing/2014/main" id="{46A3F6B0-A602-4F27-A8F7-0FDEE8634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3876675"/>
            <a:ext cx="742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0" descr="Melissa Knox">
            <a:extLst>
              <a:ext uri="{FF2B5EF4-FFF2-40B4-BE49-F238E27FC236}">
                <a16:creationId xmlns:a16="http://schemas.microsoft.com/office/drawing/2014/main" id="{3DDC63C2-7BCD-4B25-B93E-BF154F00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843338"/>
            <a:ext cx="7429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2" descr="Stephanie Potter">
            <a:extLst>
              <a:ext uri="{FF2B5EF4-FFF2-40B4-BE49-F238E27FC236}">
                <a16:creationId xmlns:a16="http://schemas.microsoft.com/office/drawing/2014/main" id="{74EF648E-2DC5-4AE4-B4D1-EC78304E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3843338"/>
            <a:ext cx="733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4" descr="Myla McCormick">
            <a:extLst>
              <a:ext uri="{FF2B5EF4-FFF2-40B4-BE49-F238E27FC236}">
                <a16:creationId xmlns:a16="http://schemas.microsoft.com/office/drawing/2014/main" id="{CD49074E-70AF-4815-A8C0-628B6B9F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10113"/>
            <a:ext cx="742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26" descr="Rosanna Tomiuk">
            <a:extLst>
              <a:ext uri="{FF2B5EF4-FFF2-40B4-BE49-F238E27FC236}">
                <a16:creationId xmlns:a16="http://schemas.microsoft.com/office/drawing/2014/main" id="{80328E88-FC10-449B-87AF-85749392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4700588"/>
            <a:ext cx="742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ED022BDD-1ECC-44AC-A706-C5EE76302B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41361" y="4716154"/>
            <a:ext cx="742950" cy="79383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F8B3-5895-7447-993B-6AF31E15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9DB22-DDF7-A64A-8A25-8F346870A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Determine all costs for the project including: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Administration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Travel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Equipment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Materials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Operating costs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If this is a multi-year proposal, then each year needs to be budgeted</a:t>
            </a:r>
          </a:p>
        </p:txBody>
      </p:sp>
    </p:spTree>
    <p:extLst>
      <p:ext uri="{BB962C8B-B14F-4D97-AF65-F5344CB8AC3E}">
        <p14:creationId xmlns:p14="http://schemas.microsoft.com/office/powerpoint/2010/main" val="1958310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B77B-15BF-0041-89D6-DE7FA0C1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6643-1933-6F4A-86B6-5C1D3A53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brief summary of the problem and your solution</a:t>
            </a:r>
          </a:p>
          <a:p>
            <a:r>
              <a:rPr lang="en-US" dirty="0"/>
              <a:t>The request you are making for the grant</a:t>
            </a:r>
          </a:p>
          <a:p>
            <a:r>
              <a:rPr lang="en-US" dirty="0"/>
              <a:t>Why your organization is in best position to deliver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58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B77B-15BF-0041-89D6-DE7FA0C1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6643-1933-6F4A-86B6-5C1D3A53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Funder may provide a checklist. Key items include:</a:t>
            </a:r>
          </a:p>
          <a:p>
            <a:pPr lvl="1"/>
            <a:r>
              <a:rPr lang="en-US" dirty="0"/>
              <a:t>Research</a:t>
            </a:r>
          </a:p>
          <a:p>
            <a:pPr lvl="1"/>
            <a:r>
              <a:rPr lang="en-US" dirty="0"/>
              <a:t>Resumes of key personnel</a:t>
            </a:r>
          </a:p>
          <a:p>
            <a:pPr lvl="1"/>
            <a:r>
              <a:rPr lang="en-US" dirty="0"/>
              <a:t>Letters of Support</a:t>
            </a:r>
          </a:p>
          <a:p>
            <a:pPr lvl="1"/>
            <a:r>
              <a:rPr lang="en-US" dirty="0"/>
              <a:t>Registered Society info</a:t>
            </a:r>
          </a:p>
          <a:p>
            <a:pPr lvl="1"/>
            <a:r>
              <a:rPr lang="en-US" dirty="0"/>
              <a:t>Financial statements</a:t>
            </a:r>
          </a:p>
          <a:p>
            <a:pPr lvl="1"/>
            <a:r>
              <a:rPr lang="en-US" dirty="0"/>
              <a:t>Board of Directors directory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8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08F9-6DC8-664C-B5F2-8B367826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Do’s and </a:t>
            </a:r>
            <a:r>
              <a:rPr lang="en-US" dirty="0" err="1"/>
              <a:t>Don’t’s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94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54C3-01BE-E149-8286-CB18A6DE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AF3B6-B938-5444-9FC6-AAB2E1C53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 grant guidelines carefully BEFORE starting </a:t>
            </a:r>
          </a:p>
          <a:p>
            <a:r>
              <a:rPr lang="en-US" dirty="0"/>
              <a:t>Contact a grant officer if you have any questions</a:t>
            </a:r>
          </a:p>
          <a:p>
            <a:r>
              <a:rPr lang="en-US" dirty="0"/>
              <a:t>Follow the instructions!</a:t>
            </a:r>
          </a:p>
          <a:p>
            <a:r>
              <a:rPr lang="en-US" dirty="0"/>
              <a:t>Develop a workback timeline from submission deadline</a:t>
            </a:r>
          </a:p>
          <a:p>
            <a:r>
              <a:rPr lang="en-US" dirty="0"/>
              <a:t>Use clear, concise and compelling language</a:t>
            </a:r>
          </a:p>
          <a:p>
            <a:r>
              <a:rPr lang="en-US" dirty="0"/>
              <a:t>Use statements you can back up with research/data/facts </a:t>
            </a:r>
          </a:p>
          <a:p>
            <a:r>
              <a:rPr lang="en-US" dirty="0"/>
              <a:t>Have someone proofread the final application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0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1CE4-72CA-FF49-9F73-11B07A07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EA8AD-8AF2-2042-A016-DF1AF56CA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Guess about something you are not clear about</a:t>
            </a:r>
          </a:p>
          <a:p>
            <a:r>
              <a:rPr lang="en-US" dirty="0"/>
              <a:t>Copy another organization’s grant</a:t>
            </a:r>
          </a:p>
          <a:p>
            <a:r>
              <a:rPr lang="en-US" dirty="0"/>
              <a:t>Use acronyms</a:t>
            </a:r>
          </a:p>
          <a:p>
            <a:r>
              <a:rPr lang="en-US" dirty="0"/>
              <a:t>Submit an application without letters of support</a:t>
            </a:r>
          </a:p>
          <a:p>
            <a:r>
              <a:rPr lang="en-US" dirty="0"/>
              <a:t>Submit your application after deadline</a:t>
            </a:r>
          </a:p>
          <a:p>
            <a:r>
              <a:rPr lang="en-US" dirty="0"/>
              <a:t>Compromise mission to secure funding</a:t>
            </a:r>
          </a:p>
          <a:p>
            <a:r>
              <a:rPr lang="en-US" dirty="0"/>
              <a:t>Give up – no just means no for 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12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08F9-6DC8-664C-B5F2-8B367826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Grant-writing &amp; Job Hunting…</a:t>
            </a:r>
          </a:p>
        </p:txBody>
      </p:sp>
    </p:spTree>
    <p:extLst>
      <p:ext uri="{BB962C8B-B14F-4D97-AF65-F5344CB8AC3E}">
        <p14:creationId xmlns:p14="http://schemas.microsoft.com/office/powerpoint/2010/main" val="3816802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B77B-15BF-0041-89D6-DE7FA0C1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6643-1933-6F4A-86B6-5C1D3A53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grant writing is like interviewing for a job…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854BF5-CE1E-4501-9957-070C5830A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10180"/>
              </p:ext>
            </p:extLst>
          </p:nvPr>
        </p:nvGraphicFramePr>
        <p:xfrm>
          <a:off x="941697" y="2113200"/>
          <a:ext cx="6905766" cy="329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667">
                  <a:extLst>
                    <a:ext uri="{9D8B030D-6E8A-4147-A177-3AD203B41FA5}">
                      <a16:colId xmlns:a16="http://schemas.microsoft.com/office/drawing/2014/main" val="2764058952"/>
                    </a:ext>
                  </a:extLst>
                </a:gridCol>
                <a:gridCol w="3470099">
                  <a:extLst>
                    <a:ext uri="{9D8B030D-6E8A-4147-A177-3AD203B41FA5}">
                      <a16:colId xmlns:a16="http://schemas.microsoft.com/office/drawing/2014/main" val="208797437"/>
                    </a:ext>
                  </a:extLst>
                </a:gridCol>
              </a:tblGrid>
              <a:tr h="391469">
                <a:tc>
                  <a:txBody>
                    <a:bodyPr/>
                    <a:lstStyle/>
                    <a:p>
                      <a:r>
                        <a:rPr lang="en-CA" dirty="0"/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Interview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26769"/>
                  </a:ext>
                </a:extLst>
              </a:tr>
              <a:tr h="3914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Examine own funding history for positive partnership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Examine own experiences for concrete examples of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82244"/>
                  </a:ext>
                </a:extLst>
              </a:tr>
              <a:tr h="3914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Research funder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Research employer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114147"/>
                  </a:ext>
                </a:extLst>
              </a:tr>
              <a:tr h="675686">
                <a:tc>
                  <a:txBody>
                    <a:bodyPr/>
                    <a:lstStyle/>
                    <a:p>
                      <a:r>
                        <a:rPr lang="en-CA" dirty="0"/>
                        <a:t>Use funders words in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Use Employers words cover 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598847"/>
                  </a:ext>
                </a:extLst>
              </a:tr>
              <a:tr h="675686">
                <a:tc>
                  <a:txBody>
                    <a:bodyPr/>
                    <a:lstStyle/>
                    <a:p>
                      <a:r>
                        <a:rPr lang="en-CA" dirty="0"/>
                        <a:t>Abstract/Proposal for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Cover Letter/Resume for screening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4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568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B77B-15BF-0041-89D6-DE7FA0C1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6643-1933-6F4A-86B6-5C1D3A53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grant writing is like interviewing for a job…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854BF5-CE1E-4501-9957-070C5830A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178580"/>
              </p:ext>
            </p:extLst>
          </p:nvPr>
        </p:nvGraphicFramePr>
        <p:xfrm>
          <a:off x="1020417" y="2300728"/>
          <a:ext cx="6867990" cy="3137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930">
                  <a:extLst>
                    <a:ext uri="{9D8B030D-6E8A-4147-A177-3AD203B41FA5}">
                      <a16:colId xmlns:a16="http://schemas.microsoft.com/office/drawing/2014/main" val="2764058952"/>
                    </a:ext>
                  </a:extLst>
                </a:gridCol>
                <a:gridCol w="3446060">
                  <a:extLst>
                    <a:ext uri="{9D8B030D-6E8A-4147-A177-3AD203B41FA5}">
                      <a16:colId xmlns:a16="http://schemas.microsoft.com/office/drawing/2014/main" val="208797437"/>
                    </a:ext>
                  </a:extLst>
                </a:gridCol>
              </a:tblGrid>
              <a:tr h="403272">
                <a:tc>
                  <a:txBody>
                    <a:bodyPr/>
                    <a:lstStyle/>
                    <a:p>
                      <a:r>
                        <a:rPr lang="en-CA" dirty="0"/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Interview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26769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r>
                        <a:rPr lang="en-CA" dirty="0"/>
                        <a:t>Tailored proposals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Tailored resumes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82244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Ask for feedback (proposal)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Ask for feedback (interview)</a:t>
                      </a:r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598847"/>
                  </a:ext>
                </a:extLst>
              </a:tr>
              <a:tr h="696059">
                <a:tc>
                  <a:txBody>
                    <a:bodyPr/>
                    <a:lstStyle/>
                    <a:p>
                      <a:r>
                        <a:rPr lang="en-CA" dirty="0"/>
                        <a:t>Don’t surprise your funder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Don’t surprise your boss</a:t>
                      </a:r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666937"/>
                  </a:ext>
                </a:extLst>
              </a:tr>
              <a:tr h="994370">
                <a:tc>
                  <a:txBody>
                    <a:bodyPr/>
                    <a:lstStyle/>
                    <a:p>
                      <a:r>
                        <a:rPr lang="en-CA" dirty="0"/>
                        <a:t>Build trust for long term funding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Build trust for long term employment relationship</a:t>
                      </a:r>
                    </a:p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4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941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1E476A6-3513-804E-A261-F6CA0A8BCD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1128713"/>
            <a:ext cx="874871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Quick Evaluation – 8 questions</a:t>
            </a:r>
          </a:p>
        </p:txBody>
      </p:sp>
      <p:sp>
        <p:nvSpPr>
          <p:cNvPr id="76802" name="AutoShape 2" descr="data:image/jpeg;base64,/9j/4AAQSkZJRgABAQAAAQABAAD/2wCEAAkGBxITEhQUEBQVFBQWEBYVFRQUGBMVFxcYFxYXFxUUGBUYHCggGB0nHBcVITMhJSkrLi4uFx8zODMsNygtLisBCgoKDg0OGxAQGywkICQsLSwsLCwvLCwsLywsLCwsLCwsLCwsLCwsLCwsLCwsLCwsLCwsLCwsLCwsLCwsLCwsLP/AABEIAIoBbgMBEQACEQEDEQH/xAAcAAEAAQUBAQAAAAAAAAAAAAAABgECAwQFBwj/xABGEAABAwEGAgYFBwsDBQEAAAABAAIDEQQFEiExUQZBEyJhcYGRBzKhscEUIyRCUnLRMzRTYnOCkqKy0uGjwvAWQ2ODkxX/xAAbAQEAAgMBAQAAAAAAAAAAAAAAAQMCBAUGB//EADcRAAICAQICBggFBAMBAAAAAAABAgMRBCESMQUTQVFx0SIyM2GBobHBFBVSkfAjouHxNEJiU//aAAwDAQACEQMRAD8A9uY0UGQ0QFcA2CAYBsEAwDYIBhGwQDCNggGEbBAMI2CAYRsEAwjYIBhGwQDCNggGEbBAMI2CAphGwQDCNggGEbBAMI2CAYRsEAwjYIBhGwQDCNggGEbBAMI2CkkYRsEAwjYKCBhGwQFcI2CAYRsEAwjYIBhGwQDCNggKYRsEAwjYIBhGwQFMI2CkktwjYICmEbIQMI2QFcI2QFwaNgoBXCNggK4RsEAwDYIBgGwQGOdopoNUBlZoO5AVQBAEAQFEAQBAEACAqgCAogCAIAgCAICiAIAgCAIAgCAIAgKoAgCAIAgCAogCAKSSiEFtEAQAIC4KAXIAgKoAgMc+nigL2aDuQFUAQBAEAQBAEAQBAEAQBAEAQBAUQBAEAQFk78LXO2aT5BAaNltdQpMjP8qzA3NEwRg2lBAQBAEAQBAEAQBAEAQFEAQBSCiApRAEBUKAVCAqgKoAgMc+nigL2aDuQFUAQBAEAQBAUe4AVJAG5yUNpbsAGuilPIKoAgCAIDUt95RQ06V4bWtBmSaUrQDvHmraqZ2eoslF2prpWbHjJy5OKoq0ja95OlABX4+xbS6PsxmTSNGXS9WcQTb/AJ8fkXSW+2OFWWcNH6zgT5VCxVWmT9KefBGTv1slmFaXi/8ARxZr9tLX0kJbhcKswgZcxpst2GlonDMN/ecyzXauuxKx492Fy/nvJs01FQuKemKoAgLZGBwLToQQe45ICB2+1TWV4jka44iRE5or0lBXIDOoGo7DyQyR3rghleRJK0saMwHZOJ3pyHehDZIEIKIAgCAIAgCAqgKIAgCAICiAIAgKKQEAUAqEBVAEBVAY59PFAXs0HcgKoAgCAIAgKOIAqcgNSgILe9+fKX0j/INPV/8AI4fX+6OXnsuHr9Vxvq48u33mldZxPhXIy3XfD4svWZzafhstfTaudG3Nd3kYV2uHgS2w25krasPeOY7wu9TfC6OYs3YTUllGyrjMIAgIf6QmU+Tv/Xew/vNDh/Quj0dLFjXejk9LwzUpdz+o4XjbHBJaXipGIN7ANtiTks9fOUpqpfxsp6LqjCqV8vf+y5mpBfdslf8ANkk64GtbQDtry7yrpaTT1R9P9zXjr9XdP+n+2PrkpflltJ+etDQMg3q0y2qAdz7U0tlEX1dbe/eNdTqrI9balhLsJZcE+OzxHngDT3t6p9y5mphw2yXvO1orOsohL3fTY6CoNoIDVvS0mOJ72jE5rHENrSpAJpXlogOY+yh4Y+UDpAKhw1aSM8LtQpMjfu60kkseDUULSaddu4POhyPPTcKCGbyEBAEBRAVQBAEAQBAUQBAEAQBAUQBAFIKICqAqoAQFUBjn08UBezQdyAqgCAsmla0FzjQDmgMUNqDtPahODOChBAeL7/M8hssB+baaTvH1qaxg7b7+/m63VcMeGJrXW4WEaDAAABkAKBcPmaZI+GbqD/nJBVujQdDu6nsXU6P0ql/UmtuzzNqivPpM2p7qH5WxPFQfVBBB3APLuOS2bNGm+soeGu7kWSqXrQ2ZsXbfgccEwwSA0zyBPwKyo1mZdXauGXyJhbvwy2Z2VvlwQEe47gxWN7ucbmS+DHAu/lxLY0suG6LNXWw46JL3fQ0eFnNmsstnJo7rU7nZg/xLa18XC1WL+NGh0XKNlEqX7/2ZxrK602eQhjXNeRhIw4q92Wfet2bo1EE5Pbxxg5tcdTpbGop55cspkgvmaRthAtBrK9wyyr6+KmWWTQudVGMtSur5L7HXvnOOifXes19X9kZOB7RWJ7Psvr4OH4grLpGGLFLvX0Meh7M1OPc/r/GSRc86wQGhfR+ad3U8yAfZVAYaDCO5ZGRuRRAsbyI0I1BWJBeZcNMfmK0/whBmQBAEAQBAEBo2294IvykjQdhmfILONcpckWwosn6qK2G9YZvyUjXHbR38JzUShKPNETpnD1kbqxKwgKIAgCAICiAIAgCAICqAqgMc+nigL2aDuQFUAQEQ43txbJDGD1aOee01oPLPzQlGrZb4wjMqGyTn3vxg8AtidQnKvf8AFa913CtiqyfCjm3dAGN7TmV562bnLJzm8s7N0WAzSBo01cdh+J0Vmmod0+Hs7TKuHHLBNbQIy0wNeGOMdGgUxAaVAXoXwpdWnjbb/B0Nl6JE5Y57G8UNAdCM2uA5Ebrizru0cuKL2+XxRpuM6XlGja7U6R7nv1drTIZAAewLVvuldLikVTm5PLJFwnbpXlzHdZjWjM6gk5Nrzyr5LqdG22SzF7pGzp5yez5ElXVNowW+zCSKSM6Pjcw9zgR8VKeHkhrKweS3beDosLw7A9ooTUDMZOBrqMtF6NqFlfpcmeRXWU2+hzTOvL6UWMFHGIu3aXH+UfiuZPS0J+v9zsV6zVSXs/jyIjfHpCErsRD3nQDJrR3BXV300rEE/Epu0mp1DzbJL3LsJX6IL3faZLS4gNaxsYoDUkuLzU91PatXV6h24WMYN3Q6NUZaec4PSLRaWMpjc1tdMRAr5rnWXV1LM5JeOx04VzntFN+BrG97P+lZ5rX/AB+m/wDpH9y78Jf+hmGeaOUF7Xgsb67uQp1iK8uVewLYqurtjxQeUVzqnW8TWGQ28eNq1NlgknjGsrcLWUHNtTV3eAqLNfRCfA5LJfHR3SjxKJLOGr5jtETXRuBqK02W0pKRrSi0dpSYBAEAQGrb7xihFZXhtdAdT3DUrKMHLkZwrlP1URy3cbMGULC79Z+Q8hn7lfHT97N2Ghf/AGf7Ect/EVol9aQtH2WdUezXxV0a4x5I24aeuHJGG8bqmhYx8gGGTShqdK0OxokbFJ4RML4Tk4rsNGJ+eSzLWegcJ3uHRBkjiXtJFSakjUZ+NPBad0cS2OTqq+GeV2nfMw3VWDVwZFBAQBAEAQCiAIAgCAICqAxz6eKAvZoO5AVQBARXj66pJI2ywgufFWrRq5h1oOZBANO9CUeT2q/y7qNyJ9lNSsJtJZZEnhbmhJOSRsNPxK5k5cTyzTk8vLOtdl9ltGvzG61bKM7oqlDuPQuEL9iYHNfkHOBx7ZUo7s7e1W6K+NOYT2z2llFihtI3L9uZ5cZ4nGQHrZesNsJGoHZmrtZpJ2S62t593kZ21OT4onGtd4yStaJHYg3TTzJ5rnWam2yPBJ7FErJSWGaoroBUk0AGpJyAVCTk8Irweg3Ld4hiDPres87uOvhy8F6bT0qqtR/fxOlXDgjg31eZhAeG2/0d261Wy1OaImRi1Pze4061HghoBOjweWqu41jcp6tp7EY464Qku98UbpWyvkY55DWFoaAQBmScVc+Q0UOWeRko45nDuyxvMjS4AgOBLToewrDOO0z4c9h9IcG2WBuN8EbIg6KGrIwGtBAcTQAc8ShvJOMbGvx0c4e6T/YuF036sPFnZ6I5z+H3Nfhi64pmyOlBOEgAAkDSpOS1ui9FVfGUrFnDwXdI6uylxUHg5t5WyyObJBiebK4VIbjDsTh6ueZFaa5Z0OS6tdumhS1B+inh8+35mhKvUytTmvSa25dhyLGMMVNmrys/Ss+J6JbIt4Qa2NzcIIIDj1CRU0JbWmudNV3NJZN6hLLwcvWVwVDeN/8AJ63ZWkMaHZuwivfzXeOCZUAQBARD0hWbqxSDk4sPc4VHtB81sad7tG/oZ4biaXBt3QTslbK3E8EUNTUNIypsag+xZXSlFrBZq7JwacXsaN/8NSWerm1ki+1zb94fHRZV3KWz5mdGqU9pbM7H5zdm74h7Y/xZ71U/QtNaX9LUZ7PMhLTmtw6hnht5icHVoKgHx09tFRevRya2pjmOe4lFnvrEMjVaWTnOOCbRVwiutBXyUlBcgKoAgLHSAITgt6du6nAwZAaqCAgCAICqAxz6eKAvZoO5AVQBAUcUB4HxneImtTz0bGFpLSWgAu51cQBVaOom3Lh7jXtlvg4eJaxSVDkJNyxW90Z6py2Vc61LmYuKZNLh4qkDS1j8NR6poQO0V0VcbbqNovYxU518jI1y0XlvLKski4Pu7G8zOHVYaM7X8z4D2nsXU6N0+X1r+BtaeGXxMmS7JuBAEBzJ5TDI95Y90bw0l0YxFrmgg1YOsQQG5tB0zohJ5t6U5ILUI5bLI180dWOiwvBc0muRLaAtNcjTU7IORCrDd1oMmEswMaMRleWhgaBmdak/qgVUYM8nufBdhdHZml9Q+SjqHVraBsbSORwgEjclSYSe5zuPjnD3Sf7FxOmvVh4s6/RHOfw+5m4GPzctdMY/pWXQvqT8fsY9LevHwORa47qEbwxz8Rb1adITUZtpUU1osuLQxhKKfPnz7AlrXOMmuXLl2nAmdRh7l5yO80dtvYt4ZtvROD8IdTke8Ee4LrU3OmbklnxOD0tqIwrjHtfZ7vf9j0CycUscOs0j7pB9houlX0lGXrLBxI6hPmdyz2hr24mEEf8AMjsuhCcZrMWXpp7oyLIkqgOVxPZOkssreYbjHew4vhTxWdbxJMuonw2JkJ4NtnR2poOkgLD45t9oA8VtXRzE6OqhxVv3bnavO+pLJantfWSF9Hhp1Adk7CT2g5HLuVMK1OPvNWqmN1e2zR2rijszmvfZj1JCC5nJrqUPV+rXbTJVz4ltIou6xYjPsPNbzspilkj+w8gd31T5UW7CXFFM61M+OCZpWmHGxza0q2ldjyPmoaymjOceKLRNuDeC3wYZLVI17hQtZHUsB5EuIGLyXPwcSU29ibqSsIAgKPNAT2FAcE3iCKgrBTRe62aM9uKzTMGjr8PWzG1wP1SPbX8FLMGddQQEAQBAY59PFAXs0HcgKoAgCA+feOnvba7Q8Ma4dNIADUZVI5H2rFxWcsNdpGrPeDH5ABhA9XPzzOa0roNPONvca9kXzwbTXqgpLw5QDLG8g1BoVDRJKeF5ZrRIImNLjzcNGj7TjyHvVP4V2SxEw6riex7JYbK2KNsbNGinfuT2k1Piu3XBQiorsN+MVFYRnWZIQBAEBAeJoGm2PP6rAe+n4EKcmaWULkskb7RG14qAS6h0JaCRXxofBY5yZNYRP1JUQr0hvo6D7snvYuN0usqHxOv0U8cfw+5j4OvaCNkjZnhmJwIrXMUpqFV0XfXVGSm8b53MukabLHFxWQ+xXYAaTu03r7MOayen6Pe/H8zFX639PyIdeEhLC1uZOQ81ya4LrNuWfkdG65V1Oc+xG9dF2PeWxRCp5nkN3E8gt2uuVsuGJ4q2yeotcn2/JG7e13Pssga5wNW4gRz5ZhZ6nTOlpN5yV2VuDM923s5jqtOF3sPYRzWNV86nlP8AnvJhY4smV132yWgNGv25HuPwXao1cLNns/5yNyFikdVbRYCKoDyS2QmGZ7RkY5Th/dNWnyoV0IviidyDU4JvtR2uMLzhnELozV4BxChyBpka86qqmEot5NXS1Trk88jgWS3vgdjjfgO+VCNiDkVdJJrDNucIzWJI5t5X6xz3Okfje41JHP4KvjhFYRjHgguFGtYbc6VzWRRue5xoA2p7c6AkDwVLtaJlfGKye13A2UQME3rAUGVDhHq4hvTVUyeXk41jTk2joKDAIAgKoDynjmy2yxyGSGN8tmca1jDnujJ1a5ozw7O03pz1ZUy4spm7XfHhxLmRmy8YucD1XZCpyNRvUKyCkuZjNxfI9K9Hl5xSQlweHvcQXBtSGinVaTzOpNNK0V3M1miYMkB0NUMS5AEAQGOfTxQF7NB3ICqAIAgPH+KbGPlE4P6Vx/iOL4oyTz+9rloS5ooexV5MWj0GT0fC02Oz2mxENkfZ43Phceo52EY8Dj6hrXI5dypnQnvErlVnkQS02d8TzHKxzHtNC1woR/jtWo008M12sHY4Y4emtsmCIUaPXkI6rB8TsFlCtzeEZQi5M9gF1x2CxSizDC5sZcXmhc51PWJ+GgW64Kut8Ju0wXEl7zkWK8rTI7CxznOpWleW+a50J3TeItnTnCqCy0i917TgkFzgQaEHUHZRK22Lw2yY11SWUkZ4LdaXNc5pcWtFXEcvxWUJXzTcWzCcaYbSSNG9r/njgkeyQhzWgg0B5gaGoU1X2OaTZfXp6pSScTjXJxHedqlEUMoxULiSyINaBqScPaB4rfUpMvv02kphxyj835mjxDNbIJ3NtDgXuAdiaG0cNARkNqaclLlJDT06S6PFCPzfmc08STwAzRvo9rciQ065HIhFJtmd2l08YN8PzfmSjhTjG1Wmztle8VL3jJrQOq4jbsXR09UZQzJHiukdTKF7jU8LC+nvOlNHLayMbDLhrQ6AVpXMEDkEv0ulljrIr5lWn1mt36qT/ZeRhnuAsFXQUG4Lj7nLXWh0D/6L5mxLWdJxWXJ/2nNt9njEbyGAEMJBq/UD7yzn0Vo1F+gvn5lEel9bxL+o/wBl5HE4QuyWahxPfI9z6Yy3A1mLquAAqMuZrXKi87dTCVvVUx8f57jfu1V2oSrbz3npNiwWZ8dms9HSucDM88mjN3jStByr571ajQ1VDeT5/wA+hEUoNRXM5N4WWS22uTo/UYcGM+q0N17zWuS1r656i5xjyW2SuyLsnhdhg4muRlmEeB5cXVBDqcqdYU0Gar1elhTFNPcxtqUEmiGXvxC6AhrKE6mvIcgqaas7mNcWzq8P+kW0ynBSgAoH5Gp+znrl8F1K5WRWG8m3XxdpLnX3NQHHqAVsxextRimji3/dlrL+lERkL2gmhaKZAZgnYBbddqjHDNunUQjHhZGLbZbeBUwOYK0r1ffVS7i38TF8mWWXhuWVsrp5RGI4HymnXdRgrSlQB5ql2ZKbNQQowyE56LHJTxzfaeueh+66Y5SNG4Qe0/4HtWKK7GenqSkgXF1ulbai1r3BojZQAkDOtV57pSc1dhNrZcm13noejK4OjLSzlnOdb5cJ+cfy+sVyHbZn1n+78ze6mv8ASv2M12x2uevROccOpLqAV0Ga2NPTqdRngk9v/TKb56ajHGlv7jf/APxbx+0f/otv8t1v6v7ma343R/p/tMFsu+3xML3PdhaKmklSBvRYWaHWQi5OT27pMyhqtHOSikt/caNz3rIydjnveW4usAC8uBBywgEuKr0Fs/xEfSe772y3WUV9RJqK5HG4as1qsNqZHOx8Ubo5HUIaWlojc6pc2oBFBUA5FenSakcBtSiSXhriEPjbR3WAzHNWqWTCUcEqsd9tJo7zUleDsNcCKjMKCCqAxz6eKAvZoO5AVQBAEB5txVZaWqX9ajx3FoHvBUPkSQW8p3icRuaWtLWuFR6wdo4dmo8CoSB7DwCzDYIRtjA7ukdT2KUQbfEHDtmtjQ20MDiPVeOq9vc4Z07NFjOuM+ZjKKfM2rru+KzxtigYGMboBzPMk8ydysoxUVhEpJLCNPip30Sf9kfeFhb6j8C2n114ke4Hd8+f2Lv6mLQ0ntPh5G9q/Z/HzOtxHYBIDNFQuYS2QDnh18R7lsamnrFxR5o19PbwPEuTLeGj9Hn8f6FjovVfiZaz1l4EL4md9Dl+43+pq0qfXR0oPEkZfR+/5NYLTbHes4Fsfc3Iebz/ACrqw2WSjWydtsKl/M/4Nniz6Vd9lter2gMkI3PVd/O3+ZJbxyZaX+hqpVdj5fVfI85v0/R5O4e8LGPM39Z7CRJPRjEX2OJo1dNIPOQhdah4qz4nz7WRc9Rwrtwem3zb/k7WQwANOGpOtBWnmSDmqaodbJykbWpu/DwUII1LDfFpGZY6Vp/VI8nAK2dNXLOGUU6rUc3HiXgRq/yehnqMJwSHDQilQTSnLVW4xU0nnY1ZNu7LWMvkczhi+JWRNliBjDgY60BaS2lWg7jI7ryM426aXEu3tOh6VbyiVcFyxtfNLM8BwaM3HMgklzs9dArNC1xynN7+/wCZbQ1lybN677b8olEUDejs0fXfTIvzyB2BPLnQ1WxC7rbOCvaK3b7/APfzM4z45YjyInxlfgdI+SvVb1IxuBofE1K09TPrrsLktvMptlxzx3Hm0NlltloZDFnLK+gPIc3OPY1oJ8Ft0w7C6EewnHEF0R2OeGCH1Y4I89C5xrie7tJzK2ZrDwbB33P6rfuD3LOPIvjyJbf0MxhZ8nxYqtrhoDhwnftosyqOM7kQvOK0tA6cPDScsRqK+HNC2PD2HIvO29HDKP0jOi8HOBd7GkeKgmRx7Bc80kElpwDoGSBgOeI50c4CmbQaAnv2KkxUt8HpXoyI6CQbSe8f4URIt5kxWRUec8afnh/ZM+K870r7b4L7noui/YfFnO+qfBcd8zoma7r0lgr0TqYqVBAINNMitnT6q2jPVvmUX6au7HGuROuGre+aDHIQXYnCoAGmmS9LoL53VKc+eWee11MabeGHLBC7XxFaZGFj3jC4UIDQKjaq4d3SN8uKGVjdcjtVdH0RxPG/PmatzA9PEG+sZAGk/VP2u2myr6PcVqI8S8PEt1yk6JYf+j0W0XPFIxzJ6yhzaOxn3AUDT2gBesPLZPMuMeDPkMbrRZp3YA5oEThV1XECjXg58zmNBqsWsGak3saPCV/TySYHtLmhtXOAzZmACTtUgeKlMHqfD9pJDmHlQjx1/wCdqyZgzsKCDHPp4oC9mg7kAQBAKoCIccQ0fE/dj2nwoR73KHyJRHfSNdIaLDIBmGdC7wGNv+/zUgnvDcWCyQN/8LT4uGI+9CDfLkBbiQHH4tf9Em+4P6mqu31GW0+0RweBD9IP7B39TFoaT2nw8jd1fs/j5mzDepgtc1c2OmcHjx9YdoWbu6u59xgquspXeSKKxMjjmMZ6sgLwOQq3l2c1uwgllrt3NOcm8J9h5pxM0uskjW5ud0bQO0yNAXJp9ojsp43Oy+Gxts0VltUojYGtoMWAuw6mv3jVdbCxhmjCVrsdkFl/udm6busj7JLZbLMJWua40xteWl2hy0FQCpSWMIxutu6xWzWGsdmOR4zxE0tglByIyI2IcAVXHmdrVyUtPKS7USf0WzBllgedBM8nu6V1fYupTHipx4ngdVPg1XF3Y+h6FxXZXFzZWirSwNJGdKEkHuNfYsNNNJuLLukKnJKcd8GTh68JnFkYaDG0ULqHIAZCtaV0U31wWZZ3I0d9ssQxsu04PHEgcbRTlHh8Q3P8PBZUrFT+JVrJJ6hJdmDD6MGMddxZI0OaZ5Kg5g6LRaTWGdWtJx3K3vcDo6uhq+PUt1ez+8e3v1XJ1Oha9Kvl3Gvbp8bxMNgvvorPJGxvWkP5QHRtACPKvmqKdT1Vbilu+0rhbwxaxueb8R3njdQHqtyHxKtoqwjKuOD0v0S8M9BCbVMPnpm9QHVkWo7i7U9mHtXUqhhZNuEcLc0PSBnbh+yj+Kxs5mbNgHqN+4PcslyL4cib39bpIYI3ResXNByxZYSdO8BWFMUm9yIXpe08wDZvVBqAG4anftUFqilyOLa7AZ3RQtNC+Vra7V1d4CpQmTwerxXXE2z/ACdraRdF0WH9WlD49qk18kV4AaYprTZ3HrMIr+6SMXiCD4qEWTeUmTZSVnnfG355/wCpn+5ed6V9t8F9z0XRfsPi/sc0eqfBcd8zomMhCSd8G/mv7716joj/AI68X9TzfSvt34IgAGS81P134v6nooeqvA3bj/OYf2zfetjRf8iHiU6v2E/A9RXrzyZBvSY57zZ4GNJL3ucBu4UY0fznzWMt2kWQ2TZ2+HOF4rNZ3RUDnSN+efzcSNBs0VNPxWRhk17mrFaDFIetQtr9oesx3iB51RGUt9yToYGOfTxQF7NB3IAgKIClUBGOLW45rLH9pzq91WD3VQlHItwdeVu6NppZLI75wj68lKYQfZ2Cp5hATcmgoMgMgEIMZehJYZQgOHxdaW/JZcxo3+tqru9RltPtERXh+/G2eTpOq7qlpGIDIkHXvAXMqs6uXFg6FtfWRwLReTXvc8uaC5xdTEMqnRYWSc5ORnXDgionVu/ibo4nRVa4EENJcBhrr3hXU6mUI8OMlNunU5cWcHCvmZ7oHCzdeUOjcxrKOcS17Xac9Fhp0+sRdJxS3I7eNmvG0vD5rNLUNDQGxPAAGeQzXQak2Z0W0VLCZ0+FxbrHN0rLJO7qlrmmOQAg0OoGWYBUxUk+RnfZRdDgc8HP4nuy2WgTOFknxSPxYWxSUzdWgqFKTzlmFttUdN1cZZ2OtwZdlohskcc0EzHhzyWmN9RV7iNBsQupp5RUEmzxmspnK1tJ9n0Jndl8zxNwmKR7eQdHKCOwHDolldc3niSFNuoqXC4to2LVxDM4UjhfH24JCfDqiirjRX2yRbPV3NYjW18/sRm9IpDFIGxylxYaDo5CST4LYlOHC0muRowptc02nz7inBENos9mwSwStd0j3UwO0NKV8lzTvQWFuSEXg8axS/wP/BRkzOLe9hjmr1Z4i71jHG7PtoW0B7QtazTVzlxPmVSqjJ5OLZuB7IHte/5VIA4HA5tGuoa0cAypHYrI1RRkoJE8F7H7En8DvwVuSwh3FcE0tpErIpHN6NoyaagivLVVzi28kGeMOwtBY8HCARgf+CJPBdFrBJIOLJQ0AwOJAArSQVpzphyWZg4LvNW+L9ltEfR9A5oJBrhkccjXLqiiExik85Odc8VLTAXAtpKTRwIOTH50OeyImTyj0UWgLIpIveUAhvGC1R+rM0wTgU2qyX+UNP7qgyW6wSnpRupwRg8+42d9L/8ASz3uXnelV/W+C+56Hov2Pxf2NBp6p8FxpczomIlCSX8LXrDHZnNke1rg5xwk5kHSg5r0XReoqhRiUkmm+ZwektPbO7MYt5S5ENByXAk8ybO7FYSRt3MfpEP7ZnvWxo/bw8SjVewn4M9SovXnkzg8Z3WZrPij/Kwu6WMjWrfWb4iviAhKZ0bkt4ngjlH1mAnsP1h51QhmnxHd5c0SxflYsxTVzdS3v5jtFOaEpnQuy1iWNrxzGfYeYQgzT6eKAvZoO5AEBQhAWFpQHEvi5ZZZWvY8NwxlgyOIF1aua7QHTlyQkt4c4ffZGFjZC5hJdQhoNTqagCuiA6/QuQDoHICvyc9iAobJXUA9+aEFBd7Pst/hCE5LxY27N8ghPEXizN2HkEIyXiMbIMl1EIyVogCAIAgCAIAgCAIBRAUwjZBkp0Y2CE5KGFuw8kGS35Oz7I8kGWPkzPshBlj5O37IQZY+Tt2CDJQ2VmwQZLDYmbe0oTxM59t4Zs0pxSNJdSgcHOBptkqbdPXb66yXVaq2r1Hg1H8Gw6NklA72H3tWjPoiiTym18fNG3HpW5c0n/PExHgiH9LN/p/2LH8np738vIy/N7v0r5+ZT/oaH9LN/p/2Kfyinvfy8h+b3dy+fmP+hof0s3+n/Yn5RT3v5eQ/N7v0r5+ZfDwVC1wcJZqtIIzj1GY+orK+jKq5KSb28PIrs6TtnFxaW/j5nZZdxH/emPe5v9q6Jz8lLVdTJG4JHSOadRipX+GiDJdd12RwMwQ1a2pNK1zOpzQZNp7KilSO0Ur7kIMFhsLYgQyubqmp+AyCAzT6eKAvZoO5AVQBAEAQBAEAQBAEAQBAEAQBAEAQBAEAQBAEAQBAEAQBAEAQBAEAQBAEAQBAEAQBAEAQBAEAQBAY59PFAXs0HcgKoAgCAIAgCAIAgCAIAgCAIAgCAIAgCAIAgCAIAgCAIAgCAIAgCAIAgCAIAgCAIAgCAIAgCAIAgMc+nigMDXmgzOiArjO5QDGdygGM7lAMZ3KAYzuUAxncoBjO5QDGdygGM7lAMZ3KAYzuUAxncoBjO5QDGdygGM7lAMZ3KAYzuUAxncoBjO5QDGdygGM7lAMZ3KAYzuUAxncoBjO5QDGdygGM7lAMZ3KAYzuUAxncoBjO5QDGdygGM7lAMZ3KAYzuUAxncoBjO5QDGdygGM7lAMZ3KAYzuUAxncoBjO5QDGdygLJXGmp1QH//2Q==">
            <a:extLst>
              <a:ext uri="{FF2B5EF4-FFF2-40B4-BE49-F238E27FC236}">
                <a16:creationId xmlns:a16="http://schemas.microsoft.com/office/drawing/2014/main" id="{39CED7B3-118E-D040-9F25-0D67D54FCD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6803" name="AutoShape 4" descr="data:image/jpeg;base64,/9j/4AAQSkZJRgABAQAAAQABAAD/2wCEAAkGBxITEhQUEBQVFBQWEBYVFRQUGBMVFxcYFxYXFxUUGBUYHCggGB0nHBcVITMhJSkrLi4uFx8zODMsNygtLisBCgoKDg0OGxAQGywkICQsLSwsLCwvLCwsLywsLCwsLCwsLCwsLCwsLCwsLCwsLCwsLCwsLCwsLCwsLCwsLCwsLP/AABEIAIoBbgMBEQACEQEDEQH/xAAcAAEAAQUBAQAAAAAAAAAAAAAABgECAwQFBwj/xABGEAABAwEGAgYFBwsDBQEAAAABAAIDEQQFEiExUQZBEyJhcYGRBzKhscEUIyRCUnLRMzRTYnOCkqKy0uGjwvAWQ2ODkxX/xAAbAQEAAgMBAQAAAAAAAAAAAAAAAQMCBAUGB//EADcRAAICAQICBggFBAMBAAAAAAABAgMRBCESMQUTQVFx0SIyM2GBobHBFBVSkfAjouHxNEJiU//aAAwDAQACEQMRAD8A9uY0UGQ0QFcA2CAYBsEAwDYIBhGwQDCNggGEbBAMI2CAYRsEAwjYIBhGwQDCNggGEbBAMI2CAphGwQDCNggGEbBAMI2CAYRsEAwjYIBhGwQDCNggGEbBAMI2CkkYRsEAwjYKCBhGwQFcI2CAYRsEAwjYIBhGwQDCNggKYRsEAwjYIBhGwQFMI2CkktwjYICmEbIQMI2QFcI2QFwaNgoBXCNggK4RsEAwDYIBgGwQGOdopoNUBlZoO5AVQBAEAQFEAQBAEACAqgCAogCAIAgCAICiAIAgCAIAgCAIAgKoAgCAIAgCAogCAKSSiEFtEAQAIC4KAXIAgKoAgMc+nigL2aDuQFUAQBAEAQBAEAQBAEAQBAEAQBAUQBAEAQFk78LXO2aT5BAaNltdQpMjP8qzA3NEwRg2lBAQBAEAQBAEAQBAEAQFEAQBSCiApRAEBUKAVCAqgKoAgMc+nigL2aDuQFUAQBAEAQBAUe4AVJAG5yUNpbsAGuilPIKoAgCAIDUt95RQ06V4bWtBmSaUrQDvHmraqZ2eoslF2prpWbHjJy5OKoq0ja95OlABX4+xbS6PsxmTSNGXS9WcQTb/AJ8fkXSW+2OFWWcNH6zgT5VCxVWmT9KefBGTv1slmFaXi/8ARxZr9tLX0kJbhcKswgZcxpst2GlonDMN/ecyzXauuxKx492Fy/nvJs01FQuKemKoAgLZGBwLToQQe45ICB2+1TWV4jka44iRE5or0lBXIDOoGo7DyQyR3rghleRJK0saMwHZOJ3pyHehDZIEIKIAgCAIAgCAqgKIAgCAICiAIAgKKQEAUAqEBVAEBVAY59PFAXs0HcgKoAgCAIAgKOIAqcgNSgILe9+fKX0j/INPV/8AI4fX+6OXnsuHr9Vxvq48u33mldZxPhXIy3XfD4svWZzafhstfTaudG3Nd3kYV2uHgS2w25krasPeOY7wu9TfC6OYs3YTUllGyrjMIAgIf6QmU+Tv/Xew/vNDh/Quj0dLFjXejk9LwzUpdz+o4XjbHBJaXipGIN7ANtiTks9fOUpqpfxsp6LqjCqV8vf+y5mpBfdslf8ANkk64GtbQDtry7yrpaTT1R9P9zXjr9XdP+n+2PrkpflltJ+etDQMg3q0y2qAdz7U0tlEX1dbe/eNdTqrI9balhLsJZcE+OzxHngDT3t6p9y5mphw2yXvO1orOsohL3fTY6CoNoIDVvS0mOJ72jE5rHENrSpAJpXlogOY+yh4Y+UDpAKhw1aSM8LtQpMjfu60kkseDUULSaddu4POhyPPTcKCGbyEBAEBRAVQBAEAQBAUQBAEAQBAUQBAFIKICqAqoAQFUBjn08UBezQdyAqgCAsmla0FzjQDmgMUNqDtPahODOChBAeL7/M8hssB+baaTvH1qaxg7b7+/m63VcMeGJrXW4WEaDAAABkAKBcPmaZI+GbqD/nJBVujQdDu6nsXU6P0ql/UmtuzzNqivPpM2p7qH5WxPFQfVBBB3APLuOS2bNGm+soeGu7kWSqXrQ2ZsXbfgccEwwSA0zyBPwKyo1mZdXauGXyJhbvwy2Z2VvlwQEe47gxWN7ucbmS+DHAu/lxLY0suG6LNXWw46JL3fQ0eFnNmsstnJo7rU7nZg/xLa18XC1WL+NGh0XKNlEqX7/2ZxrK602eQhjXNeRhIw4q92Wfet2bo1EE5Pbxxg5tcdTpbGop55cspkgvmaRthAtBrK9wyyr6+KmWWTQudVGMtSur5L7HXvnOOifXes19X9kZOB7RWJ7Psvr4OH4grLpGGLFLvX0Meh7M1OPc/r/GSRc86wQGhfR+ad3U8yAfZVAYaDCO5ZGRuRRAsbyI0I1BWJBeZcNMfmK0/whBmQBAEAQBAEBo2294IvykjQdhmfILONcpckWwosn6qK2G9YZvyUjXHbR38JzUShKPNETpnD1kbqxKwgKIAgCAICiAIAgCAICqAqgMc+nigL2aDuQFUAQEQ43txbJDGD1aOee01oPLPzQlGrZb4wjMqGyTn3vxg8AtidQnKvf8AFa913CtiqyfCjm3dAGN7TmV562bnLJzm8s7N0WAzSBo01cdh+J0Vmmod0+Hs7TKuHHLBNbQIy0wNeGOMdGgUxAaVAXoXwpdWnjbb/B0Nl6JE5Y57G8UNAdCM2uA5Ebrizru0cuKL2+XxRpuM6XlGja7U6R7nv1drTIZAAewLVvuldLikVTm5PLJFwnbpXlzHdZjWjM6gk5Nrzyr5LqdG22SzF7pGzp5yez5ElXVNowW+zCSKSM6Pjcw9zgR8VKeHkhrKweS3beDosLw7A9ooTUDMZOBrqMtF6NqFlfpcmeRXWU2+hzTOvL6UWMFHGIu3aXH+UfiuZPS0J+v9zsV6zVSXs/jyIjfHpCErsRD3nQDJrR3BXV300rEE/Epu0mp1DzbJL3LsJX6IL3faZLS4gNaxsYoDUkuLzU91PatXV6h24WMYN3Q6NUZaec4PSLRaWMpjc1tdMRAr5rnWXV1LM5JeOx04VzntFN+BrG97P+lZ5rX/AB+m/wDpH9y78Jf+hmGeaOUF7Xgsb67uQp1iK8uVewLYqurtjxQeUVzqnW8TWGQ28eNq1NlgknjGsrcLWUHNtTV3eAqLNfRCfA5LJfHR3SjxKJLOGr5jtETXRuBqK02W0pKRrSi0dpSYBAEAQGrb7xihFZXhtdAdT3DUrKMHLkZwrlP1URy3cbMGULC79Z+Q8hn7lfHT97N2Ghf/AGf7Ect/EVol9aQtH2WdUezXxV0a4x5I24aeuHJGG8bqmhYx8gGGTShqdK0OxokbFJ4RML4Tk4rsNGJ+eSzLWegcJ3uHRBkjiXtJFSakjUZ+NPBad0cS2OTqq+GeV2nfMw3VWDVwZFBAQBAEAQCiAIAgCAICqAxz6eKAvZoO5AVQBARXj66pJI2ywgufFWrRq5h1oOZBANO9CUeT2q/y7qNyJ9lNSsJtJZZEnhbmhJOSRsNPxK5k5cTyzTk8vLOtdl9ltGvzG61bKM7oqlDuPQuEL9iYHNfkHOBx7ZUo7s7e1W6K+NOYT2z2llFihtI3L9uZ5cZ4nGQHrZesNsJGoHZmrtZpJ2S62t593kZ21OT4onGtd4yStaJHYg3TTzJ5rnWam2yPBJ7FErJSWGaoroBUk0AGpJyAVCTk8Irweg3Ld4hiDPres87uOvhy8F6bT0qqtR/fxOlXDgjg31eZhAeG2/0d261Wy1OaImRi1Pze4061HghoBOjweWqu41jcp6tp7EY464Qku98UbpWyvkY55DWFoaAQBmScVc+Q0UOWeRko45nDuyxvMjS4AgOBLToewrDOO0z4c9h9IcG2WBuN8EbIg6KGrIwGtBAcTQAc8ShvJOMbGvx0c4e6T/YuF036sPFnZ6I5z+H3Nfhi64pmyOlBOEgAAkDSpOS1ui9FVfGUrFnDwXdI6uylxUHg5t5WyyObJBiebK4VIbjDsTh6ueZFaa5Z0OS6tdumhS1B+inh8+35mhKvUytTmvSa25dhyLGMMVNmrys/Ss+J6JbIt4Qa2NzcIIIDj1CRU0JbWmudNV3NJZN6hLLwcvWVwVDeN/8AJ63ZWkMaHZuwivfzXeOCZUAQBARD0hWbqxSDk4sPc4VHtB81sad7tG/oZ4biaXBt3QTslbK3E8EUNTUNIypsag+xZXSlFrBZq7JwacXsaN/8NSWerm1ki+1zb94fHRZV3KWz5mdGqU9pbM7H5zdm74h7Y/xZ71U/QtNaX9LUZ7PMhLTmtw6hnht5icHVoKgHx09tFRevRya2pjmOe4lFnvrEMjVaWTnOOCbRVwiutBXyUlBcgKoAgLHSAITgt6du6nAwZAaqCAgCAICqAxz6eKAvZoO5AVQBAUcUB4HxneImtTz0bGFpLSWgAu51cQBVaOom3Lh7jXtlvg4eJaxSVDkJNyxW90Z6py2Vc61LmYuKZNLh4qkDS1j8NR6poQO0V0VcbbqNovYxU518jI1y0XlvLKski4Pu7G8zOHVYaM7X8z4D2nsXU6N0+X1r+BtaeGXxMmS7JuBAEBzJ5TDI95Y90bw0l0YxFrmgg1YOsQQG5tB0zohJ5t6U5ILUI5bLI180dWOiwvBc0muRLaAtNcjTU7IORCrDd1oMmEswMaMRleWhgaBmdak/qgVUYM8nufBdhdHZml9Q+SjqHVraBsbSORwgEjclSYSe5zuPjnD3Sf7FxOmvVh4s6/RHOfw+5m4GPzctdMY/pWXQvqT8fsY9LevHwORa47qEbwxz8Rb1adITUZtpUU1osuLQxhKKfPnz7AlrXOMmuXLl2nAmdRh7l5yO80dtvYt4ZtvROD8IdTke8Ee4LrU3OmbklnxOD0tqIwrjHtfZ7vf9j0CycUscOs0j7pB9houlX0lGXrLBxI6hPmdyz2hr24mEEf8AMjsuhCcZrMWXpp7oyLIkqgOVxPZOkssreYbjHew4vhTxWdbxJMuonw2JkJ4NtnR2poOkgLD45t9oA8VtXRzE6OqhxVv3bnavO+pLJantfWSF9Hhp1Adk7CT2g5HLuVMK1OPvNWqmN1e2zR2rijszmvfZj1JCC5nJrqUPV+rXbTJVz4ltIou6xYjPsPNbzspilkj+w8gd31T5UW7CXFFM61M+OCZpWmHGxza0q2ldjyPmoaymjOceKLRNuDeC3wYZLVI17hQtZHUsB5EuIGLyXPwcSU29ibqSsIAgKPNAT2FAcE3iCKgrBTRe62aM9uKzTMGjr8PWzG1wP1SPbX8FLMGddQQEAQBAY59PFAXs0HcgKoAgCA+feOnvba7Q8Ma4dNIADUZVI5H2rFxWcsNdpGrPeDH5ABhA9XPzzOa0roNPONvca9kXzwbTXqgpLw5QDLG8g1BoVDRJKeF5ZrRIImNLjzcNGj7TjyHvVP4V2SxEw6riex7JYbK2KNsbNGinfuT2k1Piu3XBQiorsN+MVFYRnWZIQBAEBAeJoGm2PP6rAe+n4EKcmaWULkskb7RG14qAS6h0JaCRXxofBY5yZNYRP1JUQr0hvo6D7snvYuN0usqHxOv0U8cfw+5j4OvaCNkjZnhmJwIrXMUpqFV0XfXVGSm8b53MukabLHFxWQ+xXYAaTu03r7MOayen6Pe/H8zFX639PyIdeEhLC1uZOQ81ya4LrNuWfkdG65V1Oc+xG9dF2PeWxRCp5nkN3E8gt2uuVsuGJ4q2yeotcn2/JG7e13Pssga5wNW4gRz5ZhZ6nTOlpN5yV2VuDM923s5jqtOF3sPYRzWNV86nlP8AnvJhY4smV132yWgNGv25HuPwXao1cLNns/5yNyFikdVbRYCKoDyS2QmGZ7RkY5Th/dNWnyoV0IviidyDU4JvtR2uMLzhnELozV4BxChyBpka86qqmEot5NXS1Trk88jgWS3vgdjjfgO+VCNiDkVdJJrDNucIzWJI5t5X6xz3Okfje41JHP4KvjhFYRjHgguFGtYbc6VzWRRue5xoA2p7c6AkDwVLtaJlfGKye13A2UQME3rAUGVDhHq4hvTVUyeXk41jTk2joKDAIAgKoDynjmy2yxyGSGN8tmca1jDnujJ1a5ozw7O03pz1ZUy4spm7XfHhxLmRmy8YucD1XZCpyNRvUKyCkuZjNxfI9K9Hl5xSQlweHvcQXBtSGinVaTzOpNNK0V3M1miYMkB0NUMS5AEAQGOfTxQF7NB3ICqAIAgPH+KbGPlE4P6Vx/iOL4oyTz+9rloS5ooexV5MWj0GT0fC02Oz2mxENkfZ43Phceo52EY8Dj6hrXI5dypnQnvErlVnkQS02d8TzHKxzHtNC1woR/jtWo008M12sHY4Y4emtsmCIUaPXkI6rB8TsFlCtzeEZQi5M9gF1x2CxSizDC5sZcXmhc51PWJ+GgW64Kut8Ju0wXEl7zkWK8rTI7CxznOpWleW+a50J3TeItnTnCqCy0i917TgkFzgQaEHUHZRK22Lw2yY11SWUkZ4LdaXNc5pcWtFXEcvxWUJXzTcWzCcaYbSSNG9r/njgkeyQhzWgg0B5gaGoU1X2OaTZfXp6pSScTjXJxHedqlEUMoxULiSyINaBqScPaB4rfUpMvv02kphxyj835mjxDNbIJ3NtDgXuAdiaG0cNARkNqaclLlJDT06S6PFCPzfmc08STwAzRvo9rciQ065HIhFJtmd2l08YN8PzfmSjhTjG1Wmztle8VL3jJrQOq4jbsXR09UZQzJHiukdTKF7jU8LC+nvOlNHLayMbDLhrQ6AVpXMEDkEv0ulljrIr5lWn1mt36qT/ZeRhnuAsFXQUG4Lj7nLXWh0D/6L5mxLWdJxWXJ/2nNt9njEbyGAEMJBq/UD7yzn0Vo1F+gvn5lEel9bxL+o/wBl5HE4QuyWahxPfI9z6Yy3A1mLquAAqMuZrXKi87dTCVvVUx8f57jfu1V2oSrbz3npNiwWZ8dms9HSucDM88mjN3jStByr571ajQ1VDeT5/wA+hEUoNRXM5N4WWS22uTo/UYcGM+q0N17zWuS1r656i5xjyW2SuyLsnhdhg4muRlmEeB5cXVBDqcqdYU0Gar1elhTFNPcxtqUEmiGXvxC6AhrKE6mvIcgqaas7mNcWzq8P+kW0ynBSgAoH5Gp+znrl8F1K5WRWG8m3XxdpLnX3NQHHqAVsxextRimji3/dlrL+lERkL2gmhaKZAZgnYBbddqjHDNunUQjHhZGLbZbeBUwOYK0r1ffVS7i38TF8mWWXhuWVsrp5RGI4HymnXdRgrSlQB5ql2ZKbNQQowyE56LHJTxzfaeueh+66Y5SNG4Qe0/4HtWKK7GenqSkgXF1ulbai1r3BojZQAkDOtV57pSc1dhNrZcm13noejK4OjLSzlnOdb5cJ+cfy+sVyHbZn1n+78ze6mv8ASv2M12x2uevROccOpLqAV0Ga2NPTqdRngk9v/TKb56ajHGlv7jf/APxbx+0f/otv8t1v6v7ma343R/p/tMFsu+3xML3PdhaKmklSBvRYWaHWQi5OT27pMyhqtHOSikt/caNz3rIydjnveW4usAC8uBBywgEuKr0Fs/xEfSe772y3WUV9RJqK5HG4as1qsNqZHOx8Ubo5HUIaWlojc6pc2oBFBUA5FenSakcBtSiSXhriEPjbR3WAzHNWqWTCUcEqsd9tJo7zUleDsNcCKjMKCCqAxz6eKAvZoO5AVQBAEB5txVZaWqX9ajx3FoHvBUPkSQW8p3icRuaWtLWuFR6wdo4dmo8CoSB7DwCzDYIRtjA7ukdT2KUQbfEHDtmtjQ20MDiPVeOq9vc4Z07NFjOuM+ZjKKfM2rru+KzxtigYGMboBzPMk8ydysoxUVhEpJLCNPip30Sf9kfeFhb6j8C2n114ke4Hd8+f2Lv6mLQ0ntPh5G9q/Z/HzOtxHYBIDNFQuYS2QDnh18R7lsamnrFxR5o19PbwPEuTLeGj9Hn8f6FjovVfiZaz1l4EL4md9Dl+43+pq0qfXR0oPEkZfR+/5NYLTbHes4Fsfc3Iebz/ACrqw2WSjWydtsKl/M/4Nniz6Vd9lter2gMkI3PVd/O3+ZJbxyZaX+hqpVdj5fVfI85v0/R5O4e8LGPM39Z7CRJPRjEX2OJo1dNIPOQhdah4qz4nz7WRc9Rwrtwem3zb/k7WQwANOGpOtBWnmSDmqaodbJykbWpu/DwUII1LDfFpGZY6Vp/VI8nAK2dNXLOGUU6rUc3HiXgRq/yehnqMJwSHDQilQTSnLVW4xU0nnY1ZNu7LWMvkczhi+JWRNliBjDgY60BaS2lWg7jI7ryM426aXEu3tOh6VbyiVcFyxtfNLM8BwaM3HMgklzs9dArNC1xynN7+/wCZbQ1lybN677b8olEUDejs0fXfTIvzyB2BPLnQ1WxC7rbOCvaK3b7/APfzM4z45YjyInxlfgdI+SvVb1IxuBofE1K09TPrrsLktvMptlxzx3Hm0NlltloZDFnLK+gPIc3OPY1oJ8Ft0w7C6EewnHEF0R2OeGCH1Y4I89C5xrie7tJzK2ZrDwbB33P6rfuD3LOPIvjyJbf0MxhZ8nxYqtrhoDhwnftosyqOM7kQvOK0tA6cPDScsRqK+HNC2PD2HIvO29HDKP0jOi8HOBd7GkeKgmRx7Bc80kElpwDoGSBgOeI50c4CmbQaAnv2KkxUt8HpXoyI6CQbSe8f4URIt5kxWRUec8afnh/ZM+K870r7b4L7noui/YfFnO+qfBcd8zoma7r0lgr0TqYqVBAINNMitnT6q2jPVvmUX6au7HGuROuGre+aDHIQXYnCoAGmmS9LoL53VKc+eWee11MabeGHLBC7XxFaZGFj3jC4UIDQKjaq4d3SN8uKGVjdcjtVdH0RxPG/PmatzA9PEG+sZAGk/VP2u2myr6PcVqI8S8PEt1yk6JYf+j0W0XPFIxzJ6yhzaOxn3AUDT2gBesPLZPMuMeDPkMbrRZp3YA5oEThV1XECjXg58zmNBqsWsGak3saPCV/TySYHtLmhtXOAzZmACTtUgeKlMHqfD9pJDmHlQjx1/wCdqyZgzsKCDHPp4oC9mg7kAQBAKoCIccQ0fE/dj2nwoR73KHyJRHfSNdIaLDIBmGdC7wGNv+/zUgnvDcWCyQN/8LT4uGI+9CDfLkBbiQHH4tf9Em+4P6mqu31GW0+0RweBD9IP7B39TFoaT2nw8jd1fs/j5mzDepgtc1c2OmcHjx9YdoWbu6u59xgquspXeSKKxMjjmMZ6sgLwOQq3l2c1uwgllrt3NOcm8J9h5pxM0uskjW5ud0bQO0yNAXJp9ojsp43Oy+Gxts0VltUojYGtoMWAuw6mv3jVdbCxhmjCVrsdkFl/udm6busj7JLZbLMJWua40xteWl2hy0FQCpSWMIxutu6xWzWGsdmOR4zxE0tglByIyI2IcAVXHmdrVyUtPKS7USf0WzBllgedBM8nu6V1fYupTHipx4ngdVPg1XF3Y+h6FxXZXFzZWirSwNJGdKEkHuNfYsNNNJuLLukKnJKcd8GTh68JnFkYaDG0ULqHIAZCtaV0U31wWZZ3I0d9ssQxsu04PHEgcbRTlHh8Q3P8PBZUrFT+JVrJJ6hJdmDD6MGMddxZI0OaZ5Kg5g6LRaTWGdWtJx3K3vcDo6uhq+PUt1ez+8e3v1XJ1Oha9Kvl3Gvbp8bxMNgvvorPJGxvWkP5QHRtACPKvmqKdT1Vbilu+0rhbwxaxueb8R3njdQHqtyHxKtoqwjKuOD0v0S8M9BCbVMPnpm9QHVkWo7i7U9mHtXUqhhZNuEcLc0PSBnbh+yj+Kxs5mbNgHqN+4PcslyL4cib39bpIYI3ResXNByxZYSdO8BWFMUm9yIXpe08wDZvVBqAG4anftUFqilyOLa7AZ3RQtNC+Vra7V1d4CpQmTwerxXXE2z/ACdraRdF0WH9WlD49qk18kV4AaYprTZ3HrMIr+6SMXiCD4qEWTeUmTZSVnnfG355/wCpn+5ed6V9t8F9z0XRfsPi/sc0eqfBcd8zomMhCSd8G/mv7716joj/AI68X9TzfSvt34IgAGS81P134v6nooeqvA3bj/OYf2zfetjRf8iHiU6v2E/A9RXrzyZBvSY57zZ4GNJL3ucBu4UY0fznzWMt2kWQ2TZ2+HOF4rNZ3RUDnSN+efzcSNBs0VNPxWRhk17mrFaDFIetQtr9oesx3iB51RGUt9yToYGOfTxQF7NB3IAgKIClUBGOLW45rLH9pzq91WD3VQlHItwdeVu6NppZLI75wj68lKYQfZ2Cp5hATcmgoMgMgEIMZehJYZQgOHxdaW/JZcxo3+tqru9RltPtERXh+/G2eTpOq7qlpGIDIkHXvAXMqs6uXFg6FtfWRwLReTXvc8uaC5xdTEMqnRYWSc5ORnXDgionVu/ibo4nRVa4EENJcBhrr3hXU6mUI8OMlNunU5cWcHCvmZ7oHCzdeUOjcxrKOcS17Xac9Fhp0+sRdJxS3I7eNmvG0vD5rNLUNDQGxPAAGeQzXQak2Z0W0VLCZ0+FxbrHN0rLJO7qlrmmOQAg0OoGWYBUxUk+RnfZRdDgc8HP4nuy2WgTOFknxSPxYWxSUzdWgqFKTzlmFttUdN1cZZ2OtwZdlohskcc0EzHhzyWmN9RV7iNBsQupp5RUEmzxmspnK1tJ9n0Jndl8zxNwmKR7eQdHKCOwHDolldc3niSFNuoqXC4to2LVxDM4UjhfH24JCfDqiirjRX2yRbPV3NYjW18/sRm9IpDFIGxylxYaDo5CST4LYlOHC0muRowptc02nz7inBENos9mwSwStd0j3UwO0NKV8lzTvQWFuSEXg8axS/wP/BRkzOLe9hjmr1Z4i71jHG7PtoW0B7QtazTVzlxPmVSqjJ5OLZuB7IHte/5VIA4HA5tGuoa0cAypHYrI1RRkoJE8F7H7En8DvwVuSwh3FcE0tpErIpHN6NoyaagivLVVzi28kGeMOwtBY8HCARgf+CJPBdFrBJIOLJQ0AwOJAArSQVpzphyWZg4LvNW+L9ltEfR9A5oJBrhkccjXLqiiExik85Odc8VLTAXAtpKTRwIOTH50OeyImTyj0UWgLIpIveUAhvGC1R+rM0wTgU2qyX+UNP7qgyW6wSnpRupwRg8+42d9L/8ASz3uXnelV/W+C+56Hov2Pxf2NBp6p8FxpczomIlCSX8LXrDHZnNke1rg5xwk5kHSg5r0XReoqhRiUkmm+ZwektPbO7MYt5S5ENByXAk8ybO7FYSRt3MfpEP7ZnvWxo/bw8SjVewn4M9SovXnkzg8Z3WZrPij/Kwu6WMjWrfWb4iviAhKZ0bkt4ngjlH1mAnsP1h51QhmnxHd5c0SxflYsxTVzdS3v5jtFOaEpnQuy1iWNrxzGfYeYQgzT6eKAvZoO5AEBQhAWFpQHEvi5ZZZWvY8NwxlgyOIF1aua7QHTlyQkt4c4ffZGFjZC5hJdQhoNTqagCuiA6/QuQDoHICvyc9iAobJXUA9+aEFBd7Pst/hCE5LxY27N8ghPEXizN2HkEIyXiMbIMl1EIyVogCAIAgCAIAgCAIBRAUwjZBkp0Y2CE5KGFuw8kGS35Oz7I8kGWPkzPshBlj5O37IQZY+Tt2CDJQ2VmwQZLDYmbe0oTxM59t4Zs0pxSNJdSgcHOBptkqbdPXb66yXVaq2r1Hg1H8Gw6NklA72H3tWjPoiiTym18fNG3HpW5c0n/PExHgiH9LN/p/2LH8np738vIy/N7v0r5+ZT/oaH9LN/p/2Kfyinvfy8h+b3dy+fmP+hof0s3+n/Yn5RT3v5eQ/N7v0r5+ZfDwVC1wcJZqtIIzj1GY+orK+jKq5KSb28PIrs6TtnFxaW/j5nZZdxH/emPe5v9q6Jz8lLVdTJG4JHSOadRipX+GiDJdd12RwMwQ1a2pNK1zOpzQZNp7KilSO0Ur7kIMFhsLYgQyubqmp+AyCAzT6eKAvZoO5AVQBAEAQBAEAQBAEAQBAEAQBAEAQBAEAQBAEAQBAEAQBAEAQBAEAQBAEAQBAEAQBAEAQBAEAQBAY59PFAXs0HcgKoAgCAIAgCAIAgCAIAgCAIAgCAIAgCAIAgCAIAgCAIAgCAIAgCAIAgCAIAgCAIAgCAIAgCAIAgMc+nigMDXmgzOiArjO5QDGdygGM7lAMZ3KAYzuUAxncoBjO5QDGdygGM7lAMZ3KAYzuUAxncoBjO5QDGdygGM7lAMZ3KAYzuUAxncoBjO5QDGdygGM7lAMZ3KAYzuUAxncoBjO5QDGdygGM7lAMZ3KAYzuUAxncoBjO5QDGdygGM7lAMZ3KAYzuUAxncoBjO5QDGdygGM7lAMZ3KAYzuUAxncoBjO5QDGdygLJXGmp1QH//2Q==">
            <a:extLst>
              <a:ext uri="{FF2B5EF4-FFF2-40B4-BE49-F238E27FC236}">
                <a16:creationId xmlns:a16="http://schemas.microsoft.com/office/drawing/2014/main" id="{B8B2654C-71CB-2247-AB1F-8A2586FE2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6804" name="AutoShape 6" descr="Image result for pictures of membership engagement">
            <a:extLst>
              <a:ext uri="{FF2B5EF4-FFF2-40B4-BE49-F238E27FC236}">
                <a16:creationId xmlns:a16="http://schemas.microsoft.com/office/drawing/2014/main" id="{E80A1990-3763-BC42-8461-91D34370F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187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E77A9-E428-F245-AC93-2980FDE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557D-BFCC-5042-96C2-A073AB88D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97" y="1252295"/>
            <a:ext cx="8229600" cy="41077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Grant Writing Cycle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Proposal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Do’s and Don’ts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Comparison of grant writing to interviewing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Feedback survey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 &amp; A’s</a:t>
            </a:r>
          </a:p>
        </p:txBody>
      </p:sp>
    </p:spTree>
    <p:extLst>
      <p:ext uri="{BB962C8B-B14F-4D97-AF65-F5344CB8AC3E}">
        <p14:creationId xmlns:p14="http://schemas.microsoft.com/office/powerpoint/2010/main" val="4208480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1E476A6-3513-804E-A261-F6CA0A8BCD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1128713"/>
            <a:ext cx="874871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Any Questions or Comments?</a:t>
            </a:r>
          </a:p>
        </p:txBody>
      </p:sp>
      <p:sp>
        <p:nvSpPr>
          <p:cNvPr id="76802" name="AutoShape 2" descr="data:image/jpeg;base64,/9j/4AAQSkZJRgABAQAAAQABAAD/2wCEAAkGBxITEhQUEBQVFBQWEBYVFRQUGBMVFxcYFxYXFxUUGBUYHCggGB0nHBcVITMhJSkrLi4uFx8zODMsNygtLisBCgoKDg0OGxAQGywkICQsLSwsLCwvLCwsLywsLCwsLCwsLCwsLCwsLCwsLCwsLCwsLCwsLCwsLCwsLCwsLCwsLP/AABEIAIoBbgMBEQACEQEDEQH/xAAcAAEAAQUBAQAAAAAAAAAAAAAABgECAwQFBwj/xABGEAABAwEGAgYFBwsDBQEAAAABAAIDEQQFEiExUQZBEyJhcYGRBzKhscEUIyRCUnLRMzRTYnOCkqKy0uGjwvAWQ2ODkxX/xAAbAQEAAgMBAQAAAAAAAAAAAAAAAQMCBAUGB//EADcRAAICAQICBggFBAMBAAAAAAABAgMRBCESMQUTQVFx0SIyM2GBobHBFBVSkfAjouHxNEJiU//aAAwDAQACEQMRAD8A9uY0UGQ0QFcA2CAYBsEAwDYIBhGwQDCNggGEbBAMI2CAYRsEAwjYIBhGwQDCNggGEbBAMI2CAphGwQDCNggGEbBAMI2CAYRsEAwjYIBhGwQDCNggGEbBAMI2CkkYRsEAwjYKCBhGwQFcI2CAYRsEAwjYIBhGwQDCNggKYRsEAwjYIBhGwQFMI2CkktwjYICmEbIQMI2QFcI2QFwaNgoBXCNggK4RsEAwDYIBgGwQGOdopoNUBlZoO5AVQBAEAQFEAQBAEACAqgCAogCAIAgCAICiAIAgCAIAgCAIAgKoAgCAIAgCAogCAKSSiEFtEAQAIC4KAXIAgKoAgMc+nigL2aDuQFUAQBAEAQBAEAQBAEAQBAEAQBAUQBAEAQFk78LXO2aT5BAaNltdQpMjP8qzA3NEwRg2lBAQBAEAQBAEAQBAEAQFEAQBSCiApRAEBUKAVCAqgKoAgMc+nigL2aDuQFUAQBAEAQBAUe4AVJAG5yUNpbsAGuilPIKoAgCAIDUt95RQ06V4bWtBmSaUrQDvHmraqZ2eoslF2prpWbHjJy5OKoq0ja95OlABX4+xbS6PsxmTSNGXS9WcQTb/AJ8fkXSW+2OFWWcNH6zgT5VCxVWmT9KefBGTv1slmFaXi/8ARxZr9tLX0kJbhcKswgZcxpst2GlonDMN/ecyzXauuxKx492Fy/nvJs01FQuKemKoAgLZGBwLToQQe45ICB2+1TWV4jka44iRE5or0lBXIDOoGo7DyQyR3rghleRJK0saMwHZOJ3pyHehDZIEIKIAgCAIAgCAqgKIAgCAICiAIAgKKQEAUAqEBVAEBVAY59PFAXs0HcgKoAgCAIAgKOIAqcgNSgILe9+fKX0j/INPV/8AI4fX+6OXnsuHr9Vxvq48u33mldZxPhXIy3XfD4svWZzafhstfTaudG3Nd3kYV2uHgS2w25krasPeOY7wu9TfC6OYs3YTUllGyrjMIAgIf6QmU+Tv/Xew/vNDh/Quj0dLFjXejk9LwzUpdz+o4XjbHBJaXipGIN7ANtiTks9fOUpqpfxsp6LqjCqV8vf+y5mpBfdslf8ANkk64GtbQDtry7yrpaTT1R9P9zXjr9XdP+n+2PrkpflltJ+etDQMg3q0y2qAdz7U0tlEX1dbe/eNdTqrI9balhLsJZcE+OzxHngDT3t6p9y5mphw2yXvO1orOsohL3fTY6CoNoIDVvS0mOJ72jE5rHENrSpAJpXlogOY+yh4Y+UDpAKhw1aSM8LtQpMjfu60kkseDUULSaddu4POhyPPTcKCGbyEBAEBRAVQBAEAQBAUQBAEAQBAUQBAFIKICqAqoAQFUBjn08UBezQdyAqgCAsmla0FzjQDmgMUNqDtPahODOChBAeL7/M8hssB+baaTvH1qaxg7b7+/m63VcMeGJrXW4WEaDAAABkAKBcPmaZI+GbqD/nJBVujQdDu6nsXU6P0ql/UmtuzzNqivPpM2p7qH5WxPFQfVBBB3APLuOS2bNGm+soeGu7kWSqXrQ2ZsXbfgccEwwSA0zyBPwKyo1mZdXauGXyJhbvwy2Z2VvlwQEe47gxWN7ucbmS+DHAu/lxLY0suG6LNXWw46JL3fQ0eFnNmsstnJo7rU7nZg/xLa18XC1WL+NGh0XKNlEqX7/2ZxrK602eQhjXNeRhIw4q92Wfet2bo1EE5Pbxxg5tcdTpbGop55cspkgvmaRthAtBrK9wyyr6+KmWWTQudVGMtSur5L7HXvnOOifXes19X9kZOB7RWJ7Psvr4OH4grLpGGLFLvX0Meh7M1OPc/r/GSRc86wQGhfR+ad3U8yAfZVAYaDCO5ZGRuRRAsbyI0I1BWJBeZcNMfmK0/whBmQBAEAQBAEBo2294IvykjQdhmfILONcpckWwosn6qK2G9YZvyUjXHbR38JzUShKPNETpnD1kbqxKwgKIAgCAICiAIAgCAICqAqgMc+nigL2aDuQFUAQEQ43txbJDGD1aOee01oPLPzQlGrZb4wjMqGyTn3vxg8AtidQnKvf8AFa913CtiqyfCjm3dAGN7TmV562bnLJzm8s7N0WAzSBo01cdh+J0Vmmod0+Hs7TKuHHLBNbQIy0wNeGOMdGgUxAaVAXoXwpdWnjbb/B0Nl6JE5Y57G8UNAdCM2uA5Ebrizru0cuKL2+XxRpuM6XlGja7U6R7nv1drTIZAAewLVvuldLikVTm5PLJFwnbpXlzHdZjWjM6gk5Nrzyr5LqdG22SzF7pGzp5yez5ElXVNowW+zCSKSM6Pjcw9zgR8VKeHkhrKweS3beDosLw7A9ooTUDMZOBrqMtF6NqFlfpcmeRXWU2+hzTOvL6UWMFHGIu3aXH+UfiuZPS0J+v9zsV6zVSXs/jyIjfHpCErsRD3nQDJrR3BXV300rEE/Epu0mp1DzbJL3LsJX6IL3faZLS4gNaxsYoDUkuLzU91PatXV6h24WMYN3Q6NUZaec4PSLRaWMpjc1tdMRAr5rnWXV1LM5JeOx04VzntFN+BrG97P+lZ5rX/AB+m/wDpH9y78Jf+hmGeaOUF7Xgsb67uQp1iK8uVewLYqurtjxQeUVzqnW8TWGQ28eNq1NlgknjGsrcLWUHNtTV3eAqLNfRCfA5LJfHR3SjxKJLOGr5jtETXRuBqK02W0pKRrSi0dpSYBAEAQGrb7xihFZXhtdAdT3DUrKMHLkZwrlP1URy3cbMGULC79Z+Q8hn7lfHT97N2Ghf/AGf7Ect/EVol9aQtH2WdUezXxV0a4x5I24aeuHJGG8bqmhYx8gGGTShqdK0OxokbFJ4RML4Tk4rsNGJ+eSzLWegcJ3uHRBkjiXtJFSakjUZ+NPBad0cS2OTqq+GeV2nfMw3VWDVwZFBAQBAEAQCiAIAgCAICqAxz6eKAvZoO5AVQBARXj66pJI2ywgufFWrRq5h1oOZBANO9CUeT2q/y7qNyJ9lNSsJtJZZEnhbmhJOSRsNPxK5k5cTyzTk8vLOtdl9ltGvzG61bKM7oqlDuPQuEL9iYHNfkHOBx7ZUo7s7e1W6K+NOYT2z2llFihtI3L9uZ5cZ4nGQHrZesNsJGoHZmrtZpJ2S62t593kZ21OT4onGtd4yStaJHYg3TTzJ5rnWam2yPBJ7FErJSWGaoroBUk0AGpJyAVCTk8Irweg3Ld4hiDPres87uOvhy8F6bT0qqtR/fxOlXDgjg31eZhAeG2/0d261Wy1OaImRi1Pze4061HghoBOjweWqu41jcp6tp7EY464Qku98UbpWyvkY55DWFoaAQBmScVc+Q0UOWeRko45nDuyxvMjS4AgOBLToewrDOO0z4c9h9IcG2WBuN8EbIg6KGrIwGtBAcTQAc8ShvJOMbGvx0c4e6T/YuF036sPFnZ6I5z+H3Nfhi64pmyOlBOEgAAkDSpOS1ui9FVfGUrFnDwXdI6uylxUHg5t5WyyObJBiebK4VIbjDsTh6ueZFaa5Z0OS6tdumhS1B+inh8+35mhKvUytTmvSa25dhyLGMMVNmrys/Ss+J6JbIt4Qa2NzcIIIDj1CRU0JbWmudNV3NJZN6hLLwcvWVwVDeN/8AJ63ZWkMaHZuwivfzXeOCZUAQBARD0hWbqxSDk4sPc4VHtB81sad7tG/oZ4biaXBt3QTslbK3E8EUNTUNIypsag+xZXSlFrBZq7JwacXsaN/8NSWerm1ki+1zb94fHRZV3KWz5mdGqU9pbM7H5zdm74h7Y/xZ71U/QtNaX9LUZ7PMhLTmtw6hnht5icHVoKgHx09tFRevRya2pjmOe4lFnvrEMjVaWTnOOCbRVwiutBXyUlBcgKoAgLHSAITgt6du6nAwZAaqCAgCAICqAxz6eKAvZoO5AVQBAUcUB4HxneImtTz0bGFpLSWgAu51cQBVaOom3Lh7jXtlvg4eJaxSVDkJNyxW90Z6py2Vc61LmYuKZNLh4qkDS1j8NR6poQO0V0VcbbqNovYxU518jI1y0XlvLKski4Pu7G8zOHVYaM7X8z4D2nsXU6N0+X1r+BtaeGXxMmS7JuBAEBzJ5TDI95Y90bw0l0YxFrmgg1YOsQQG5tB0zohJ5t6U5ILUI5bLI180dWOiwvBc0muRLaAtNcjTU7IORCrDd1oMmEswMaMRleWhgaBmdak/qgVUYM8nufBdhdHZml9Q+SjqHVraBsbSORwgEjclSYSe5zuPjnD3Sf7FxOmvVh4s6/RHOfw+5m4GPzctdMY/pWXQvqT8fsY9LevHwORa47qEbwxz8Rb1adITUZtpUU1osuLQxhKKfPnz7AlrXOMmuXLl2nAmdRh7l5yO80dtvYt4ZtvROD8IdTke8Ee4LrU3OmbklnxOD0tqIwrjHtfZ7vf9j0CycUscOs0j7pB9houlX0lGXrLBxI6hPmdyz2hr24mEEf8AMjsuhCcZrMWXpp7oyLIkqgOVxPZOkssreYbjHew4vhTxWdbxJMuonw2JkJ4NtnR2poOkgLD45t9oA8VtXRzE6OqhxVv3bnavO+pLJantfWSF9Hhp1Adk7CT2g5HLuVMK1OPvNWqmN1e2zR2rijszmvfZj1JCC5nJrqUPV+rXbTJVz4ltIou6xYjPsPNbzspilkj+w8gd31T5UW7CXFFM61M+OCZpWmHGxza0q2ldjyPmoaymjOceKLRNuDeC3wYZLVI17hQtZHUsB5EuIGLyXPwcSU29ibqSsIAgKPNAT2FAcE3iCKgrBTRe62aM9uKzTMGjr8PWzG1wP1SPbX8FLMGddQQEAQBAY59PFAXs0HcgKoAgCA+feOnvba7Q8Ma4dNIADUZVI5H2rFxWcsNdpGrPeDH5ABhA9XPzzOa0roNPONvca9kXzwbTXqgpLw5QDLG8g1BoVDRJKeF5ZrRIImNLjzcNGj7TjyHvVP4V2SxEw6riex7JYbK2KNsbNGinfuT2k1Piu3XBQiorsN+MVFYRnWZIQBAEBAeJoGm2PP6rAe+n4EKcmaWULkskb7RG14qAS6h0JaCRXxofBY5yZNYRP1JUQr0hvo6D7snvYuN0usqHxOv0U8cfw+5j4OvaCNkjZnhmJwIrXMUpqFV0XfXVGSm8b53MukabLHFxWQ+xXYAaTu03r7MOayen6Pe/H8zFX639PyIdeEhLC1uZOQ81ya4LrNuWfkdG65V1Oc+xG9dF2PeWxRCp5nkN3E8gt2uuVsuGJ4q2yeotcn2/JG7e13Pssga5wNW4gRz5ZhZ6nTOlpN5yV2VuDM923s5jqtOF3sPYRzWNV86nlP8AnvJhY4smV132yWgNGv25HuPwXao1cLNns/5yNyFikdVbRYCKoDyS2QmGZ7RkY5Th/dNWnyoV0IviidyDU4JvtR2uMLzhnELozV4BxChyBpka86qqmEot5NXS1Trk88jgWS3vgdjjfgO+VCNiDkVdJJrDNucIzWJI5t5X6xz3Okfje41JHP4KvjhFYRjHgguFGtYbc6VzWRRue5xoA2p7c6AkDwVLtaJlfGKye13A2UQME3rAUGVDhHq4hvTVUyeXk41jTk2joKDAIAgKoDynjmy2yxyGSGN8tmca1jDnujJ1a5ozw7O03pz1ZUy4spm7XfHhxLmRmy8YucD1XZCpyNRvUKyCkuZjNxfI9K9Hl5xSQlweHvcQXBtSGinVaTzOpNNK0V3M1miYMkB0NUMS5AEAQGOfTxQF7NB3ICqAIAgPH+KbGPlE4P6Vx/iOL4oyTz+9rloS5ooexV5MWj0GT0fC02Oz2mxENkfZ43Phceo52EY8Dj6hrXI5dypnQnvErlVnkQS02d8TzHKxzHtNC1woR/jtWo008M12sHY4Y4emtsmCIUaPXkI6rB8TsFlCtzeEZQi5M9gF1x2CxSizDC5sZcXmhc51PWJ+GgW64Kut8Ju0wXEl7zkWK8rTI7CxznOpWleW+a50J3TeItnTnCqCy0i917TgkFzgQaEHUHZRK22Lw2yY11SWUkZ4LdaXNc5pcWtFXEcvxWUJXzTcWzCcaYbSSNG9r/njgkeyQhzWgg0B5gaGoU1X2OaTZfXp6pSScTjXJxHedqlEUMoxULiSyINaBqScPaB4rfUpMvv02kphxyj835mjxDNbIJ3NtDgXuAdiaG0cNARkNqaclLlJDT06S6PFCPzfmc08STwAzRvo9rciQ065HIhFJtmd2l08YN8PzfmSjhTjG1Wmztle8VL3jJrQOq4jbsXR09UZQzJHiukdTKF7jU8LC+nvOlNHLayMbDLhrQ6AVpXMEDkEv0ulljrIr5lWn1mt36qT/ZeRhnuAsFXQUG4Lj7nLXWh0D/6L5mxLWdJxWXJ/2nNt9njEbyGAEMJBq/UD7yzn0Vo1F+gvn5lEel9bxL+o/wBl5HE4QuyWahxPfI9z6Yy3A1mLquAAqMuZrXKi87dTCVvVUx8f57jfu1V2oSrbz3npNiwWZ8dms9HSucDM88mjN3jStByr571ajQ1VDeT5/wA+hEUoNRXM5N4WWS22uTo/UYcGM+q0N17zWuS1r656i5xjyW2SuyLsnhdhg4muRlmEeB5cXVBDqcqdYU0Gar1elhTFNPcxtqUEmiGXvxC6AhrKE6mvIcgqaas7mNcWzq8P+kW0ynBSgAoH5Gp+znrl8F1K5WRWG8m3XxdpLnX3NQHHqAVsxextRimji3/dlrL+lERkL2gmhaKZAZgnYBbddqjHDNunUQjHhZGLbZbeBUwOYK0r1ffVS7i38TF8mWWXhuWVsrp5RGI4HymnXdRgrSlQB5ql2ZKbNQQowyE56LHJTxzfaeueh+66Y5SNG4Qe0/4HtWKK7GenqSkgXF1ulbai1r3BojZQAkDOtV57pSc1dhNrZcm13noejK4OjLSzlnOdb5cJ+cfy+sVyHbZn1n+78ze6mv8ASv2M12x2uevROccOpLqAV0Ga2NPTqdRngk9v/TKb56ajHGlv7jf/APxbx+0f/otv8t1v6v7ma343R/p/tMFsu+3xML3PdhaKmklSBvRYWaHWQi5OT27pMyhqtHOSikt/caNz3rIydjnveW4usAC8uBBywgEuKr0Fs/xEfSe772y3WUV9RJqK5HG4as1qsNqZHOx8Ubo5HUIaWlojc6pc2oBFBUA5FenSakcBtSiSXhriEPjbR3WAzHNWqWTCUcEqsd9tJo7zUleDsNcCKjMKCCqAxz6eKAvZoO5AVQBAEB5txVZaWqX9ajx3FoHvBUPkSQW8p3icRuaWtLWuFR6wdo4dmo8CoSB7DwCzDYIRtjA7ukdT2KUQbfEHDtmtjQ20MDiPVeOq9vc4Z07NFjOuM+ZjKKfM2rru+KzxtigYGMboBzPMk8ydysoxUVhEpJLCNPip30Sf9kfeFhb6j8C2n114ke4Hd8+f2Lv6mLQ0ntPh5G9q/Z/HzOtxHYBIDNFQuYS2QDnh18R7lsamnrFxR5o19PbwPEuTLeGj9Hn8f6FjovVfiZaz1l4EL4md9Dl+43+pq0qfXR0oPEkZfR+/5NYLTbHes4Fsfc3Iebz/ACrqw2WSjWydtsKl/M/4Nniz6Vd9lter2gMkI3PVd/O3+ZJbxyZaX+hqpVdj5fVfI85v0/R5O4e8LGPM39Z7CRJPRjEX2OJo1dNIPOQhdah4qz4nz7WRc9Rwrtwem3zb/k7WQwANOGpOtBWnmSDmqaodbJykbWpu/DwUII1LDfFpGZY6Vp/VI8nAK2dNXLOGUU6rUc3HiXgRq/yehnqMJwSHDQilQTSnLVW4xU0nnY1ZNu7LWMvkczhi+JWRNliBjDgY60BaS2lWg7jI7ryM426aXEu3tOh6VbyiVcFyxtfNLM8BwaM3HMgklzs9dArNC1xynN7+/wCZbQ1lybN677b8olEUDejs0fXfTIvzyB2BPLnQ1WxC7rbOCvaK3b7/APfzM4z45YjyInxlfgdI+SvVb1IxuBofE1K09TPrrsLktvMptlxzx3Hm0NlltloZDFnLK+gPIc3OPY1oJ8Ft0w7C6EewnHEF0R2OeGCH1Y4I89C5xrie7tJzK2ZrDwbB33P6rfuD3LOPIvjyJbf0MxhZ8nxYqtrhoDhwnftosyqOM7kQvOK0tA6cPDScsRqK+HNC2PD2HIvO29HDKP0jOi8HOBd7GkeKgmRx7Bc80kElpwDoGSBgOeI50c4CmbQaAnv2KkxUt8HpXoyI6CQbSe8f4URIt5kxWRUec8afnh/ZM+K870r7b4L7noui/YfFnO+qfBcd8zoma7r0lgr0TqYqVBAINNMitnT6q2jPVvmUX6au7HGuROuGre+aDHIQXYnCoAGmmS9LoL53VKc+eWee11MabeGHLBC7XxFaZGFj3jC4UIDQKjaq4d3SN8uKGVjdcjtVdH0RxPG/PmatzA9PEG+sZAGk/VP2u2myr6PcVqI8S8PEt1yk6JYf+j0W0XPFIxzJ6yhzaOxn3AUDT2gBesPLZPMuMeDPkMbrRZp3YA5oEThV1XECjXg58zmNBqsWsGak3saPCV/TySYHtLmhtXOAzZmACTtUgeKlMHqfD9pJDmHlQjx1/wCdqyZgzsKCDHPp4oC9mg7kAQBAKoCIccQ0fE/dj2nwoR73KHyJRHfSNdIaLDIBmGdC7wGNv+/zUgnvDcWCyQN/8LT4uGI+9CDfLkBbiQHH4tf9Em+4P6mqu31GW0+0RweBD9IP7B39TFoaT2nw8jd1fs/j5mzDepgtc1c2OmcHjx9YdoWbu6u59xgquspXeSKKxMjjmMZ6sgLwOQq3l2c1uwgllrt3NOcm8J9h5pxM0uskjW5ud0bQO0yNAXJp9ojsp43Oy+Gxts0VltUojYGtoMWAuw6mv3jVdbCxhmjCVrsdkFl/udm6busj7JLZbLMJWua40xteWl2hy0FQCpSWMIxutu6xWzWGsdmOR4zxE0tglByIyI2IcAVXHmdrVyUtPKS7USf0WzBllgedBM8nu6V1fYupTHipx4ngdVPg1XF3Y+h6FxXZXFzZWirSwNJGdKEkHuNfYsNNNJuLLukKnJKcd8GTh68JnFkYaDG0ULqHIAZCtaV0U31wWZZ3I0d9ssQxsu04PHEgcbRTlHh8Q3P8PBZUrFT+JVrJJ6hJdmDD6MGMddxZI0OaZ5Kg5g6LRaTWGdWtJx3K3vcDo6uhq+PUt1ez+8e3v1XJ1Oha9Kvl3Gvbp8bxMNgvvorPJGxvWkP5QHRtACPKvmqKdT1Vbilu+0rhbwxaxueb8R3njdQHqtyHxKtoqwjKuOD0v0S8M9BCbVMPnpm9QHVkWo7i7U9mHtXUqhhZNuEcLc0PSBnbh+yj+Kxs5mbNgHqN+4PcslyL4cib39bpIYI3ResXNByxZYSdO8BWFMUm9yIXpe08wDZvVBqAG4anftUFqilyOLa7AZ3RQtNC+Vra7V1d4CpQmTwerxXXE2z/ACdraRdF0WH9WlD49qk18kV4AaYprTZ3HrMIr+6SMXiCD4qEWTeUmTZSVnnfG355/wCpn+5ed6V9t8F9z0XRfsPi/sc0eqfBcd8zomMhCSd8G/mv7716joj/AI68X9TzfSvt34IgAGS81P134v6nooeqvA3bj/OYf2zfetjRf8iHiU6v2E/A9RXrzyZBvSY57zZ4GNJL3ucBu4UY0fznzWMt2kWQ2TZ2+HOF4rNZ3RUDnSN+efzcSNBs0VNPxWRhk17mrFaDFIetQtr9oesx3iB51RGUt9yToYGOfTxQF7NB3IAgKIClUBGOLW45rLH9pzq91WD3VQlHItwdeVu6NppZLI75wj68lKYQfZ2Cp5hATcmgoMgMgEIMZehJYZQgOHxdaW/JZcxo3+tqru9RltPtERXh+/G2eTpOq7qlpGIDIkHXvAXMqs6uXFg6FtfWRwLReTXvc8uaC5xdTEMqnRYWSc5ORnXDgionVu/ibo4nRVa4EENJcBhrr3hXU6mUI8OMlNunU5cWcHCvmZ7oHCzdeUOjcxrKOcS17Xac9Fhp0+sRdJxS3I7eNmvG0vD5rNLUNDQGxPAAGeQzXQak2Z0W0VLCZ0+FxbrHN0rLJO7qlrmmOQAg0OoGWYBUxUk+RnfZRdDgc8HP4nuy2WgTOFknxSPxYWxSUzdWgqFKTzlmFttUdN1cZZ2OtwZdlohskcc0EzHhzyWmN9RV7iNBsQupp5RUEmzxmspnK1tJ9n0Jndl8zxNwmKR7eQdHKCOwHDolldc3niSFNuoqXC4to2LVxDM4UjhfH24JCfDqiirjRX2yRbPV3NYjW18/sRm9IpDFIGxylxYaDo5CST4LYlOHC0muRowptc02nz7inBENos9mwSwStd0j3UwO0NKV8lzTvQWFuSEXg8axS/wP/BRkzOLe9hjmr1Z4i71jHG7PtoW0B7QtazTVzlxPmVSqjJ5OLZuB7IHte/5VIA4HA5tGuoa0cAypHYrI1RRkoJE8F7H7En8DvwVuSwh3FcE0tpErIpHN6NoyaagivLVVzi28kGeMOwtBY8HCARgf+CJPBdFrBJIOLJQ0AwOJAArSQVpzphyWZg4LvNW+L9ltEfR9A5oJBrhkccjXLqiiExik85Odc8VLTAXAtpKTRwIOTH50OeyImTyj0UWgLIpIveUAhvGC1R+rM0wTgU2qyX+UNP7qgyW6wSnpRupwRg8+42d9L/8ASz3uXnelV/W+C+56Hov2Pxf2NBp6p8FxpczomIlCSX8LXrDHZnNke1rg5xwk5kHSg5r0XReoqhRiUkmm+ZwektPbO7MYt5S5ENByXAk8ybO7FYSRt3MfpEP7ZnvWxo/bw8SjVewn4M9SovXnkzg8Z3WZrPij/Kwu6WMjWrfWb4iviAhKZ0bkt4ngjlH1mAnsP1h51QhmnxHd5c0SxflYsxTVzdS3v5jtFOaEpnQuy1iWNrxzGfYeYQgzT6eKAvZoO5AEBQhAWFpQHEvi5ZZZWvY8NwxlgyOIF1aua7QHTlyQkt4c4ffZGFjZC5hJdQhoNTqagCuiA6/QuQDoHICvyc9iAobJXUA9+aEFBd7Pst/hCE5LxY27N8ghPEXizN2HkEIyXiMbIMl1EIyVogCAIAgCAIAgCAIBRAUwjZBkp0Y2CE5KGFuw8kGS35Oz7I8kGWPkzPshBlj5O37IQZY+Tt2CDJQ2VmwQZLDYmbe0oTxM59t4Zs0pxSNJdSgcHOBptkqbdPXb66yXVaq2r1Hg1H8Gw6NklA72H3tWjPoiiTym18fNG3HpW5c0n/PExHgiH9LN/p/2LH8np738vIy/N7v0r5+ZT/oaH9LN/p/2Kfyinvfy8h+b3dy+fmP+hof0s3+n/Yn5RT3v5eQ/N7v0r5+ZfDwVC1wcJZqtIIzj1GY+orK+jKq5KSb28PIrs6TtnFxaW/j5nZZdxH/emPe5v9q6Jz8lLVdTJG4JHSOadRipX+GiDJdd12RwMwQ1a2pNK1zOpzQZNp7KilSO0Ur7kIMFhsLYgQyubqmp+AyCAzT6eKAvZoO5AVQBAEAQBAEAQBAEAQBAEAQBAEAQBAEAQBAEAQBAEAQBAEAQBAEAQBAEAQBAEAQBAEAQBAEAQBAY59PFAXs0HcgKoAgCAIAgCAIAgCAIAgCAIAgCAIAgCAIAgCAIAgCAIAgCAIAgCAIAgCAIAgCAIAgCAIAgCAIAgMc+nigMDXmgzOiArjO5QDGdygGM7lAMZ3KAYzuUAxncoBjO5QDGdygGM7lAMZ3KAYzuUAxncoBjO5QDGdygGM7lAMZ3KAYzuUAxncoBjO5QDGdygGM7lAMZ3KAYzuUAxncoBjO5QDGdygGM7lAMZ3KAYzuUAxncoBjO5QDGdygGM7lAMZ3KAYzuUAxncoBjO5QDGdygGM7lAMZ3KAYzuUAxncoBjO5QDGdygLJXGmp1QH//2Q==">
            <a:extLst>
              <a:ext uri="{FF2B5EF4-FFF2-40B4-BE49-F238E27FC236}">
                <a16:creationId xmlns:a16="http://schemas.microsoft.com/office/drawing/2014/main" id="{39CED7B3-118E-D040-9F25-0D67D54FCD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6803" name="AutoShape 4" descr="data:image/jpeg;base64,/9j/4AAQSkZJRgABAQAAAQABAAD/2wCEAAkGBxITEhQUEBQVFBQWEBYVFRQUGBMVFxcYFxYXFxUUGBUYHCggGB0nHBcVITMhJSkrLi4uFx8zODMsNygtLisBCgoKDg0OGxAQGywkICQsLSwsLCwvLCwsLywsLCwsLCwsLCwsLCwsLCwsLCwsLCwsLCwsLCwsLCwsLCwsLCwsLP/AABEIAIoBbgMBEQACEQEDEQH/xAAcAAEAAQUBAQAAAAAAAAAAAAAABgECAwQFBwj/xABGEAABAwEGAgYFBwsDBQEAAAABAAIDEQQFEiExUQZBEyJhcYGRBzKhscEUIyRCUnLRMzRTYnOCkqKy0uGjwvAWQ2ODkxX/xAAbAQEAAgMBAQAAAAAAAAAAAAAAAQMCBAUGB//EADcRAAICAQICBggFBAMBAAAAAAABAgMRBCESMQUTQVFx0SIyM2GBobHBFBVSkfAjouHxNEJiU//aAAwDAQACEQMRAD8A9uY0UGQ0QFcA2CAYBsEAwDYIBhGwQDCNggGEbBAMI2CAYRsEAwjYIBhGwQDCNggGEbBAMI2CAphGwQDCNggGEbBAMI2CAYRsEAwjYIBhGwQDCNggGEbBAMI2CkkYRsEAwjYKCBhGwQFcI2CAYRsEAwjYIBhGwQDCNggKYRsEAwjYIBhGwQFMI2CkktwjYICmEbIQMI2QFcI2QFwaNgoBXCNggK4RsEAwDYIBgGwQGOdopoNUBlZoO5AVQBAEAQFEAQBAEACAqgCAogCAIAgCAICiAIAgCAIAgCAIAgKoAgCAIAgCAogCAKSSiEFtEAQAIC4KAXIAgKoAgMc+nigL2aDuQFUAQBAEAQBAEAQBAEAQBAEAQBAUQBAEAQFk78LXO2aT5BAaNltdQpMjP8qzA3NEwRg2lBAQBAEAQBAEAQBAEAQFEAQBSCiApRAEBUKAVCAqgKoAgMc+nigL2aDuQFUAQBAEAQBAUe4AVJAG5yUNpbsAGuilPIKoAgCAIDUt95RQ06V4bWtBmSaUrQDvHmraqZ2eoslF2prpWbHjJy5OKoq0ja95OlABX4+xbS6PsxmTSNGXS9WcQTb/AJ8fkXSW+2OFWWcNH6zgT5VCxVWmT9KefBGTv1slmFaXi/8ARxZr9tLX0kJbhcKswgZcxpst2GlonDMN/ecyzXauuxKx492Fy/nvJs01FQuKemKoAgLZGBwLToQQe45ICB2+1TWV4jka44iRE5or0lBXIDOoGo7DyQyR3rghleRJK0saMwHZOJ3pyHehDZIEIKIAgCAIAgCAqgKIAgCAICiAIAgKKQEAUAqEBVAEBVAY59PFAXs0HcgKoAgCAIAgKOIAqcgNSgILe9+fKX0j/INPV/8AI4fX+6OXnsuHr9Vxvq48u33mldZxPhXIy3XfD4svWZzafhstfTaudG3Nd3kYV2uHgS2w25krasPeOY7wu9TfC6OYs3YTUllGyrjMIAgIf6QmU+Tv/Xew/vNDh/Quj0dLFjXejk9LwzUpdz+o4XjbHBJaXipGIN7ANtiTks9fOUpqpfxsp6LqjCqV8vf+y5mpBfdslf8ANkk64GtbQDtry7yrpaTT1R9P9zXjr9XdP+n+2PrkpflltJ+etDQMg3q0y2qAdz7U0tlEX1dbe/eNdTqrI9balhLsJZcE+OzxHngDT3t6p9y5mphw2yXvO1orOsohL3fTY6CoNoIDVvS0mOJ72jE5rHENrSpAJpXlogOY+yh4Y+UDpAKhw1aSM8LtQpMjfu60kkseDUULSaddu4POhyPPTcKCGbyEBAEBRAVQBAEAQBAUQBAEAQBAUQBAFIKICqAqoAQFUBjn08UBezQdyAqgCAsmla0FzjQDmgMUNqDtPahODOChBAeL7/M8hssB+baaTvH1qaxg7b7+/m63VcMeGJrXW4WEaDAAABkAKBcPmaZI+GbqD/nJBVujQdDu6nsXU6P0ql/UmtuzzNqivPpM2p7qH5WxPFQfVBBB3APLuOS2bNGm+soeGu7kWSqXrQ2ZsXbfgccEwwSA0zyBPwKyo1mZdXauGXyJhbvwy2Z2VvlwQEe47gxWN7ucbmS+DHAu/lxLY0suG6LNXWw46JL3fQ0eFnNmsstnJo7rU7nZg/xLa18XC1WL+NGh0XKNlEqX7/2ZxrK602eQhjXNeRhIw4q92Wfet2bo1EE5Pbxxg5tcdTpbGop55cspkgvmaRthAtBrK9wyyr6+KmWWTQudVGMtSur5L7HXvnOOifXes19X9kZOB7RWJ7Psvr4OH4grLpGGLFLvX0Meh7M1OPc/r/GSRc86wQGhfR+ad3U8yAfZVAYaDCO5ZGRuRRAsbyI0I1BWJBeZcNMfmK0/whBmQBAEAQBAEBo2294IvykjQdhmfILONcpckWwosn6qK2G9YZvyUjXHbR38JzUShKPNETpnD1kbqxKwgKIAgCAICiAIAgCAICqAqgMc+nigL2aDuQFUAQEQ43txbJDGD1aOee01oPLPzQlGrZb4wjMqGyTn3vxg8AtidQnKvf8AFa913CtiqyfCjm3dAGN7TmV562bnLJzm8s7N0WAzSBo01cdh+J0Vmmod0+Hs7TKuHHLBNbQIy0wNeGOMdGgUxAaVAXoXwpdWnjbb/B0Nl6JE5Y57G8UNAdCM2uA5Ebrizru0cuKL2+XxRpuM6XlGja7U6R7nv1drTIZAAewLVvuldLikVTm5PLJFwnbpXlzHdZjWjM6gk5Nrzyr5LqdG22SzF7pGzp5yez5ElXVNowW+zCSKSM6Pjcw9zgR8VKeHkhrKweS3beDosLw7A9ooTUDMZOBrqMtF6NqFlfpcmeRXWU2+hzTOvL6UWMFHGIu3aXH+UfiuZPS0J+v9zsV6zVSXs/jyIjfHpCErsRD3nQDJrR3BXV300rEE/Epu0mp1DzbJL3LsJX6IL3faZLS4gNaxsYoDUkuLzU91PatXV6h24WMYN3Q6NUZaec4PSLRaWMpjc1tdMRAr5rnWXV1LM5JeOx04VzntFN+BrG97P+lZ5rX/AB+m/wDpH9y78Jf+hmGeaOUF7Xgsb67uQp1iK8uVewLYqurtjxQeUVzqnW8TWGQ28eNq1NlgknjGsrcLWUHNtTV3eAqLNfRCfA5LJfHR3SjxKJLOGr5jtETXRuBqK02W0pKRrSi0dpSYBAEAQGrb7xihFZXhtdAdT3DUrKMHLkZwrlP1URy3cbMGULC79Z+Q8hn7lfHT97N2Ghf/AGf7Ect/EVol9aQtH2WdUezXxV0a4x5I24aeuHJGG8bqmhYx8gGGTShqdK0OxokbFJ4RML4Tk4rsNGJ+eSzLWegcJ3uHRBkjiXtJFSakjUZ+NPBad0cS2OTqq+GeV2nfMw3VWDVwZFBAQBAEAQCiAIAgCAICqAxz6eKAvZoO5AVQBARXj66pJI2ywgufFWrRq5h1oOZBANO9CUeT2q/y7qNyJ9lNSsJtJZZEnhbmhJOSRsNPxK5k5cTyzTk8vLOtdl9ltGvzG61bKM7oqlDuPQuEL9iYHNfkHOBx7ZUo7s7e1W6K+NOYT2z2llFihtI3L9uZ5cZ4nGQHrZesNsJGoHZmrtZpJ2S62t593kZ21OT4onGtd4yStaJHYg3TTzJ5rnWam2yPBJ7FErJSWGaoroBUk0AGpJyAVCTk8Irweg3Ld4hiDPres87uOvhy8F6bT0qqtR/fxOlXDgjg31eZhAeG2/0d261Wy1OaImRi1Pze4061HghoBOjweWqu41jcp6tp7EY464Qku98UbpWyvkY55DWFoaAQBmScVc+Q0UOWeRko45nDuyxvMjS4AgOBLToewrDOO0z4c9h9IcG2WBuN8EbIg6KGrIwGtBAcTQAc8ShvJOMbGvx0c4e6T/YuF036sPFnZ6I5z+H3Nfhi64pmyOlBOEgAAkDSpOS1ui9FVfGUrFnDwXdI6uylxUHg5t5WyyObJBiebK4VIbjDsTh6ueZFaa5Z0OS6tdumhS1B+inh8+35mhKvUytTmvSa25dhyLGMMVNmrys/Ss+J6JbIt4Qa2NzcIIIDj1CRU0JbWmudNV3NJZN6hLLwcvWVwVDeN/8AJ63ZWkMaHZuwivfzXeOCZUAQBARD0hWbqxSDk4sPc4VHtB81sad7tG/oZ4biaXBt3QTslbK3E8EUNTUNIypsag+xZXSlFrBZq7JwacXsaN/8NSWerm1ki+1zb94fHRZV3KWz5mdGqU9pbM7H5zdm74h7Y/xZ71U/QtNaX9LUZ7PMhLTmtw6hnht5icHVoKgHx09tFRevRya2pjmOe4lFnvrEMjVaWTnOOCbRVwiutBXyUlBcgKoAgLHSAITgt6du6nAwZAaqCAgCAICqAxz6eKAvZoO5AVQBAUcUB4HxneImtTz0bGFpLSWgAu51cQBVaOom3Lh7jXtlvg4eJaxSVDkJNyxW90Z6py2Vc61LmYuKZNLh4qkDS1j8NR6poQO0V0VcbbqNovYxU518jI1y0XlvLKski4Pu7G8zOHVYaM7X8z4D2nsXU6N0+X1r+BtaeGXxMmS7JuBAEBzJ5TDI95Y90bw0l0YxFrmgg1YOsQQG5tB0zohJ5t6U5ILUI5bLI180dWOiwvBc0muRLaAtNcjTU7IORCrDd1oMmEswMaMRleWhgaBmdak/qgVUYM8nufBdhdHZml9Q+SjqHVraBsbSORwgEjclSYSe5zuPjnD3Sf7FxOmvVh4s6/RHOfw+5m4GPzctdMY/pWXQvqT8fsY9LevHwORa47qEbwxz8Rb1adITUZtpUU1osuLQxhKKfPnz7AlrXOMmuXLl2nAmdRh7l5yO80dtvYt4ZtvROD8IdTke8Ee4LrU3OmbklnxOD0tqIwrjHtfZ7vf9j0CycUscOs0j7pB9houlX0lGXrLBxI6hPmdyz2hr24mEEf8AMjsuhCcZrMWXpp7oyLIkqgOVxPZOkssreYbjHew4vhTxWdbxJMuonw2JkJ4NtnR2poOkgLD45t9oA8VtXRzE6OqhxVv3bnavO+pLJantfWSF9Hhp1Adk7CT2g5HLuVMK1OPvNWqmN1e2zR2rijszmvfZj1JCC5nJrqUPV+rXbTJVz4ltIou6xYjPsPNbzspilkj+w8gd31T5UW7CXFFM61M+OCZpWmHGxza0q2ldjyPmoaymjOceKLRNuDeC3wYZLVI17hQtZHUsB5EuIGLyXPwcSU29ibqSsIAgKPNAT2FAcE3iCKgrBTRe62aM9uKzTMGjr8PWzG1wP1SPbX8FLMGddQQEAQBAY59PFAXs0HcgKoAgCA+feOnvba7Q8Ma4dNIADUZVI5H2rFxWcsNdpGrPeDH5ABhA9XPzzOa0roNPONvca9kXzwbTXqgpLw5QDLG8g1BoVDRJKeF5ZrRIImNLjzcNGj7TjyHvVP4V2SxEw6riex7JYbK2KNsbNGinfuT2k1Piu3XBQiorsN+MVFYRnWZIQBAEBAeJoGm2PP6rAe+n4EKcmaWULkskb7RG14qAS6h0JaCRXxofBY5yZNYRP1JUQr0hvo6D7snvYuN0usqHxOv0U8cfw+5j4OvaCNkjZnhmJwIrXMUpqFV0XfXVGSm8b53MukabLHFxWQ+xXYAaTu03r7MOayen6Pe/H8zFX639PyIdeEhLC1uZOQ81ya4LrNuWfkdG65V1Oc+xG9dF2PeWxRCp5nkN3E8gt2uuVsuGJ4q2yeotcn2/JG7e13Pssga5wNW4gRz5ZhZ6nTOlpN5yV2VuDM923s5jqtOF3sPYRzWNV86nlP8AnvJhY4smV132yWgNGv25HuPwXao1cLNns/5yNyFikdVbRYCKoDyS2QmGZ7RkY5Th/dNWnyoV0IviidyDU4JvtR2uMLzhnELozV4BxChyBpka86qqmEot5NXS1Trk88jgWS3vgdjjfgO+VCNiDkVdJJrDNucIzWJI5t5X6xz3Okfje41JHP4KvjhFYRjHgguFGtYbc6VzWRRue5xoA2p7c6AkDwVLtaJlfGKye13A2UQME3rAUGVDhHq4hvTVUyeXk41jTk2joKDAIAgKoDynjmy2yxyGSGN8tmca1jDnujJ1a5ozw7O03pz1ZUy4spm7XfHhxLmRmy8YucD1XZCpyNRvUKyCkuZjNxfI9K9Hl5xSQlweHvcQXBtSGinVaTzOpNNK0V3M1miYMkB0NUMS5AEAQGOfTxQF7NB3ICqAIAgPH+KbGPlE4P6Vx/iOL4oyTz+9rloS5ooexV5MWj0GT0fC02Oz2mxENkfZ43Phceo52EY8Dj6hrXI5dypnQnvErlVnkQS02d8TzHKxzHtNC1woR/jtWo008M12sHY4Y4emtsmCIUaPXkI6rB8TsFlCtzeEZQi5M9gF1x2CxSizDC5sZcXmhc51PWJ+GgW64Kut8Ju0wXEl7zkWK8rTI7CxznOpWleW+a50J3TeItnTnCqCy0i917TgkFzgQaEHUHZRK22Lw2yY11SWUkZ4LdaXNc5pcWtFXEcvxWUJXzTcWzCcaYbSSNG9r/njgkeyQhzWgg0B5gaGoU1X2OaTZfXp6pSScTjXJxHedqlEUMoxULiSyINaBqScPaB4rfUpMvv02kphxyj835mjxDNbIJ3NtDgXuAdiaG0cNARkNqaclLlJDT06S6PFCPzfmc08STwAzRvo9rciQ065HIhFJtmd2l08YN8PzfmSjhTjG1Wmztle8VL3jJrQOq4jbsXR09UZQzJHiukdTKF7jU8LC+nvOlNHLayMbDLhrQ6AVpXMEDkEv0ulljrIr5lWn1mt36qT/ZeRhnuAsFXQUG4Lj7nLXWh0D/6L5mxLWdJxWXJ/2nNt9njEbyGAEMJBq/UD7yzn0Vo1F+gvn5lEel9bxL+o/wBl5HE4QuyWahxPfI9z6Yy3A1mLquAAqMuZrXKi87dTCVvVUx8f57jfu1V2oSrbz3npNiwWZ8dms9HSucDM88mjN3jStByr571ajQ1VDeT5/wA+hEUoNRXM5N4WWS22uTo/UYcGM+q0N17zWuS1r656i5xjyW2SuyLsnhdhg4muRlmEeB5cXVBDqcqdYU0Gar1elhTFNPcxtqUEmiGXvxC6AhrKE6mvIcgqaas7mNcWzq8P+kW0ynBSgAoH5Gp+znrl8F1K5WRWG8m3XxdpLnX3NQHHqAVsxextRimji3/dlrL+lERkL2gmhaKZAZgnYBbddqjHDNunUQjHhZGLbZbeBUwOYK0r1ffVS7i38TF8mWWXhuWVsrp5RGI4HymnXdRgrSlQB5ql2ZKbNQQowyE56LHJTxzfaeueh+66Y5SNG4Qe0/4HtWKK7GenqSkgXF1ulbai1r3BojZQAkDOtV57pSc1dhNrZcm13noejK4OjLSzlnOdb5cJ+cfy+sVyHbZn1n+78ze6mv8ASv2M12x2uevROccOpLqAV0Ga2NPTqdRngk9v/TKb56ajHGlv7jf/APxbx+0f/otv8t1v6v7ma343R/p/tMFsu+3xML3PdhaKmklSBvRYWaHWQi5OT27pMyhqtHOSikt/caNz3rIydjnveW4usAC8uBBywgEuKr0Fs/xEfSe772y3WUV9RJqK5HG4as1qsNqZHOx8Ubo5HUIaWlojc6pc2oBFBUA5FenSakcBtSiSXhriEPjbR3WAzHNWqWTCUcEqsd9tJo7zUleDsNcCKjMKCCqAxz6eKAvZoO5AVQBAEB5txVZaWqX9ajx3FoHvBUPkSQW8p3icRuaWtLWuFR6wdo4dmo8CoSB7DwCzDYIRtjA7ukdT2KUQbfEHDtmtjQ20MDiPVeOq9vc4Z07NFjOuM+ZjKKfM2rru+KzxtigYGMboBzPMk8ydysoxUVhEpJLCNPip30Sf9kfeFhb6j8C2n114ke4Hd8+f2Lv6mLQ0ntPh5G9q/Z/HzOtxHYBIDNFQuYS2QDnh18R7lsamnrFxR5o19PbwPEuTLeGj9Hn8f6FjovVfiZaz1l4EL4md9Dl+43+pq0qfXR0oPEkZfR+/5NYLTbHes4Fsfc3Iebz/ACrqw2WSjWydtsKl/M/4Nniz6Vd9lter2gMkI3PVd/O3+ZJbxyZaX+hqpVdj5fVfI85v0/R5O4e8LGPM39Z7CRJPRjEX2OJo1dNIPOQhdah4qz4nz7WRc9Rwrtwem3zb/k7WQwANOGpOtBWnmSDmqaodbJykbWpu/DwUII1LDfFpGZY6Vp/VI8nAK2dNXLOGUU6rUc3HiXgRq/yehnqMJwSHDQilQTSnLVW4xU0nnY1ZNu7LWMvkczhi+JWRNliBjDgY60BaS2lWg7jI7ryM426aXEu3tOh6VbyiVcFyxtfNLM8BwaM3HMgklzs9dArNC1xynN7+/wCZbQ1lybN677b8olEUDejs0fXfTIvzyB2BPLnQ1WxC7rbOCvaK3b7/APfzM4z45YjyInxlfgdI+SvVb1IxuBofE1K09TPrrsLktvMptlxzx3Hm0NlltloZDFnLK+gPIc3OPY1oJ8Ft0w7C6EewnHEF0R2OeGCH1Y4I89C5xrie7tJzK2ZrDwbB33P6rfuD3LOPIvjyJbf0MxhZ8nxYqtrhoDhwnftosyqOM7kQvOK0tA6cPDScsRqK+HNC2PD2HIvO29HDKP0jOi8HOBd7GkeKgmRx7Bc80kElpwDoGSBgOeI50c4CmbQaAnv2KkxUt8HpXoyI6CQbSe8f4URIt5kxWRUec8afnh/ZM+K870r7b4L7noui/YfFnO+qfBcd8zoma7r0lgr0TqYqVBAINNMitnT6q2jPVvmUX6au7HGuROuGre+aDHIQXYnCoAGmmS9LoL53VKc+eWee11MabeGHLBC7XxFaZGFj3jC4UIDQKjaq4d3SN8uKGVjdcjtVdH0RxPG/PmatzA9PEG+sZAGk/VP2u2myr6PcVqI8S8PEt1yk6JYf+j0W0XPFIxzJ6yhzaOxn3AUDT2gBesPLZPMuMeDPkMbrRZp3YA5oEThV1XECjXg58zmNBqsWsGak3saPCV/TySYHtLmhtXOAzZmACTtUgeKlMHqfD9pJDmHlQjx1/wCdqyZgzsKCDHPp4oC9mg7kAQBAKoCIccQ0fE/dj2nwoR73KHyJRHfSNdIaLDIBmGdC7wGNv+/zUgnvDcWCyQN/8LT4uGI+9CDfLkBbiQHH4tf9Em+4P6mqu31GW0+0RweBD9IP7B39TFoaT2nw8jd1fs/j5mzDepgtc1c2OmcHjx9YdoWbu6u59xgquspXeSKKxMjjmMZ6sgLwOQq3l2c1uwgllrt3NOcm8J9h5pxM0uskjW5ud0bQO0yNAXJp9ojsp43Oy+Gxts0VltUojYGtoMWAuw6mv3jVdbCxhmjCVrsdkFl/udm6busj7JLZbLMJWua40xteWl2hy0FQCpSWMIxutu6xWzWGsdmOR4zxE0tglByIyI2IcAVXHmdrVyUtPKS7USf0WzBllgedBM8nu6V1fYupTHipx4ngdVPg1XF3Y+h6FxXZXFzZWirSwNJGdKEkHuNfYsNNNJuLLukKnJKcd8GTh68JnFkYaDG0ULqHIAZCtaV0U31wWZZ3I0d9ssQxsu04PHEgcbRTlHh8Q3P8PBZUrFT+JVrJJ6hJdmDD6MGMddxZI0OaZ5Kg5g6LRaTWGdWtJx3K3vcDo6uhq+PUt1ez+8e3v1XJ1Oha9Kvl3Gvbp8bxMNgvvorPJGxvWkP5QHRtACPKvmqKdT1Vbilu+0rhbwxaxueb8R3njdQHqtyHxKtoqwjKuOD0v0S8M9BCbVMPnpm9QHVkWo7i7U9mHtXUqhhZNuEcLc0PSBnbh+yj+Kxs5mbNgHqN+4PcslyL4cib39bpIYI3ResXNByxZYSdO8BWFMUm9yIXpe08wDZvVBqAG4anftUFqilyOLa7AZ3RQtNC+Vra7V1d4CpQmTwerxXXE2z/ACdraRdF0WH9WlD49qk18kV4AaYprTZ3HrMIr+6SMXiCD4qEWTeUmTZSVnnfG355/wCpn+5ed6V9t8F9z0XRfsPi/sc0eqfBcd8zomMhCSd8G/mv7716joj/AI68X9TzfSvt34IgAGS81P134v6nooeqvA3bj/OYf2zfetjRf8iHiU6v2E/A9RXrzyZBvSY57zZ4GNJL3ucBu4UY0fznzWMt2kWQ2TZ2+HOF4rNZ3RUDnSN+efzcSNBs0VNPxWRhk17mrFaDFIetQtr9oesx3iB51RGUt9yToYGOfTxQF7NB3IAgKIClUBGOLW45rLH9pzq91WD3VQlHItwdeVu6NppZLI75wj68lKYQfZ2Cp5hATcmgoMgMgEIMZehJYZQgOHxdaW/JZcxo3+tqru9RltPtERXh+/G2eTpOq7qlpGIDIkHXvAXMqs6uXFg6FtfWRwLReTXvc8uaC5xdTEMqnRYWSc5ORnXDgionVu/ibo4nRVa4EENJcBhrr3hXU6mUI8OMlNunU5cWcHCvmZ7oHCzdeUOjcxrKOcS17Xac9Fhp0+sRdJxS3I7eNmvG0vD5rNLUNDQGxPAAGeQzXQak2Z0W0VLCZ0+FxbrHN0rLJO7qlrmmOQAg0OoGWYBUxUk+RnfZRdDgc8HP4nuy2WgTOFknxSPxYWxSUzdWgqFKTzlmFttUdN1cZZ2OtwZdlohskcc0EzHhzyWmN9RV7iNBsQupp5RUEmzxmspnK1tJ9n0Jndl8zxNwmKR7eQdHKCOwHDolldc3niSFNuoqXC4to2LVxDM4UjhfH24JCfDqiirjRX2yRbPV3NYjW18/sRm9IpDFIGxylxYaDo5CST4LYlOHC0muRowptc02nz7inBENos9mwSwStd0j3UwO0NKV8lzTvQWFuSEXg8axS/wP/BRkzOLe9hjmr1Z4i71jHG7PtoW0B7QtazTVzlxPmVSqjJ5OLZuB7IHte/5VIA4HA5tGuoa0cAypHYrI1RRkoJE8F7H7En8DvwVuSwh3FcE0tpErIpHN6NoyaagivLVVzi28kGeMOwtBY8HCARgf+CJPBdFrBJIOLJQ0AwOJAArSQVpzphyWZg4LvNW+L9ltEfR9A5oJBrhkccjXLqiiExik85Odc8VLTAXAtpKTRwIOTH50OeyImTyj0UWgLIpIveUAhvGC1R+rM0wTgU2qyX+UNP7qgyW6wSnpRupwRg8+42d9L/8ASz3uXnelV/W+C+56Hov2Pxf2NBp6p8FxpczomIlCSX8LXrDHZnNke1rg5xwk5kHSg5r0XReoqhRiUkmm+ZwektPbO7MYt5S5ENByXAk8ybO7FYSRt3MfpEP7ZnvWxo/bw8SjVewn4M9SovXnkzg8Z3WZrPij/Kwu6WMjWrfWb4iviAhKZ0bkt4ngjlH1mAnsP1h51QhmnxHd5c0SxflYsxTVzdS3v5jtFOaEpnQuy1iWNrxzGfYeYQgzT6eKAvZoO5AEBQhAWFpQHEvi5ZZZWvY8NwxlgyOIF1aua7QHTlyQkt4c4ffZGFjZC5hJdQhoNTqagCuiA6/QuQDoHICvyc9iAobJXUA9+aEFBd7Pst/hCE5LxY27N8ghPEXizN2HkEIyXiMbIMl1EIyVogCAIAgCAIAgCAIBRAUwjZBkp0Y2CE5KGFuw8kGS35Oz7I8kGWPkzPshBlj5O37IQZY+Tt2CDJQ2VmwQZLDYmbe0oTxM59t4Zs0pxSNJdSgcHOBptkqbdPXb66yXVaq2r1Hg1H8Gw6NklA72H3tWjPoiiTym18fNG3HpW5c0n/PExHgiH9LN/p/2LH8np738vIy/N7v0r5+ZT/oaH9LN/p/2Kfyinvfy8h+b3dy+fmP+hof0s3+n/Yn5RT3v5eQ/N7v0r5+ZfDwVC1wcJZqtIIzj1GY+orK+jKq5KSb28PIrs6TtnFxaW/j5nZZdxH/emPe5v9q6Jz8lLVdTJG4JHSOadRipX+GiDJdd12RwMwQ1a2pNK1zOpzQZNp7KilSO0Ur7kIMFhsLYgQyubqmp+AyCAzT6eKAvZoO5AVQBAEAQBAEAQBAEAQBAEAQBAEAQBAEAQBAEAQBAEAQBAEAQBAEAQBAEAQBAEAQBAEAQBAEAQBAY59PFAXs0HcgKoAgCAIAgCAIAgCAIAgCAIAgCAIAgCAIAgCAIAgCAIAgCAIAgCAIAgCAIAgCAIAgCAIAgCAIAgMc+nigMDXmgzOiArjO5QDGdygGM7lAMZ3KAYzuUAxncoBjO5QDGdygGM7lAMZ3KAYzuUAxncoBjO5QDGdygGM7lAMZ3KAYzuUAxncoBjO5QDGdygGM7lAMZ3KAYzuUAxncoBjO5QDGdygGM7lAMZ3KAYzuUAxncoBjO5QDGdygGM7lAMZ3KAYzuUAxncoBjO5QDGdygGM7lAMZ3KAYzuUAxncoBjO5QDGdygLJXGmp1QH//2Q==">
            <a:extLst>
              <a:ext uri="{FF2B5EF4-FFF2-40B4-BE49-F238E27FC236}">
                <a16:creationId xmlns:a16="http://schemas.microsoft.com/office/drawing/2014/main" id="{B8B2654C-71CB-2247-AB1F-8A2586FE2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6804" name="AutoShape 6" descr="Image result for pictures of membership engagement">
            <a:extLst>
              <a:ext uri="{FF2B5EF4-FFF2-40B4-BE49-F238E27FC236}">
                <a16:creationId xmlns:a16="http://schemas.microsoft.com/office/drawing/2014/main" id="{E80A1990-3763-BC42-8461-91D34370F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5579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951704-F904-394F-A1B7-EA5A6735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charset="0"/>
              </a:rPr>
              <a:t>Upcoming Webinars</a:t>
            </a:r>
          </a:p>
        </p:txBody>
      </p:sp>
      <p:sp>
        <p:nvSpPr>
          <p:cNvPr id="75778" name="Content Placeholder 2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84B360C-BE9D-F246-821D-29261D02E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38" y="1527175"/>
            <a:ext cx="8591550" cy="48037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en-US" altLang="x-none" sz="2800" dirty="0">
              <a:solidFill>
                <a:schemeClr val="tx1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CA" altLang="x-none" sz="28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Conversation Matters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x-none" sz="2800" dirty="0">
              <a:solidFill>
                <a:schemeClr val="tx1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altLang="x-none" sz="28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You can register on our website: </a:t>
            </a:r>
            <a:r>
              <a:rPr lang="en-US" altLang="x-none" sz="2800" dirty="0" err="1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www.sportlaw.ca</a:t>
            </a:r>
            <a:r>
              <a:rPr lang="en-US" altLang="x-none" sz="28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rPr>
              <a:t>/Webinar-Series</a:t>
            </a:r>
          </a:p>
          <a:p>
            <a:pPr eaLnBrk="1" hangingPunct="1">
              <a:buFont typeface="Wingdings" charset="2"/>
              <a:buNone/>
              <a:defRPr/>
            </a:pPr>
            <a:endParaRPr lang="en-US" altLang="x-none" sz="2800" dirty="0">
              <a:latin typeface="Arial" charset="0"/>
              <a:ea typeface="ＭＳ Ｐゴシック" charset="-128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x-none" sz="2800" dirty="0"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147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more information:</a:t>
            </a:r>
            <a:br>
              <a:rPr lang="en-US" dirty="0"/>
            </a:br>
            <a:r>
              <a:rPr lang="en-US" dirty="0"/>
              <a:t>Robin Witty</a:t>
            </a:r>
            <a:br>
              <a:rPr lang="en-US" dirty="0"/>
            </a:br>
            <a:r>
              <a:rPr lang="en-US" dirty="0"/>
              <a:t>rlw@sportlaw.ca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www.sportlaw.ca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6A00-6B6F-CB41-9DEF-5F1EB3B9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DB34E-591F-0B4A-9D2D-3B951744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your story</a:t>
            </a:r>
          </a:p>
          <a:p>
            <a:r>
              <a:rPr lang="en-US" dirty="0"/>
              <a:t>Start small</a:t>
            </a:r>
          </a:p>
          <a:p>
            <a:r>
              <a:rPr lang="en-US" dirty="0"/>
              <a:t>Use a team</a:t>
            </a:r>
          </a:p>
          <a:p>
            <a:r>
              <a:rPr lang="en-US" dirty="0"/>
              <a:t>Don’t give up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BF67B8F-58EB-48AB-B386-E214C196D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57850" y="2108614"/>
            <a:ext cx="3800071" cy="359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102A51-FA26-4A2B-AEEC-3D7619C229E0}"/>
              </a:ext>
            </a:extLst>
          </p:cNvPr>
          <p:cNvSpPr txBox="1"/>
          <p:nvPr/>
        </p:nvSpPr>
        <p:spPr>
          <a:xfrm>
            <a:off x="4603772" y="5757840"/>
            <a:ext cx="3154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4" tooltip="http://humanisthappiness.blogspot.com/2013/04/positive-perseverance.html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5" tooltip="https://creativecommons.org/licenses/by-nc-nd/3.0/"/>
              </a:rPr>
              <a:t>CC BY-NC-ND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122550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08F9-6DC8-664C-B5F2-8B367826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</p:spTree>
    <p:extLst>
      <p:ext uri="{BB962C8B-B14F-4D97-AF65-F5344CB8AC3E}">
        <p14:creationId xmlns:p14="http://schemas.microsoft.com/office/powerpoint/2010/main" val="4171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AD7-ABEE-6C4C-A163-6C198CA9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7476-8FC8-8241-965F-CDC9AC58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33" y="1705970"/>
            <a:ext cx="8181833" cy="3884628"/>
          </a:xfrm>
        </p:spPr>
        <p:txBody>
          <a:bodyPr>
            <a:noAutofit/>
          </a:bodyPr>
          <a:lstStyle/>
          <a:p>
            <a:pPr algn="l"/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”A grant is a bounty, contribution, gift, or subsidy (in cash or kind) bestowed by a government or other organization (called the grantor) for specified purposes to an eligible recipient (called the grantee).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Grants are usually conditional upon certain qualifications as to the use, maintenance of specified standards, or a proportional contribution by the grantee or other grantor(s).”1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1 - Business Dictionary</a:t>
            </a:r>
          </a:p>
        </p:txBody>
      </p:sp>
    </p:spTree>
    <p:extLst>
      <p:ext uri="{BB962C8B-B14F-4D97-AF65-F5344CB8AC3E}">
        <p14:creationId xmlns:p14="http://schemas.microsoft.com/office/powerpoint/2010/main" val="306739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AD7-ABEE-6C4C-A163-6C198CA9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7476-8FC8-8241-965F-CDC9AC58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34" y="1528549"/>
            <a:ext cx="7799696" cy="4062049"/>
          </a:xfrm>
        </p:spPr>
        <p:txBody>
          <a:bodyPr>
            <a:noAutofit/>
          </a:bodyPr>
          <a:lstStyle/>
          <a:p>
            <a:pPr algn="l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“Grants are typically awarded to nonprofit organizations for a distinct program or purpose.  Grantmakers generally focus their “giving” 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specific population (such as girls age 11-14 as well see in one grant)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Certain types of nonprofits (such as sport organizations or environmental groups)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Particular types of support (such as program development or funding for equipment)”1</a:t>
            </a:r>
          </a:p>
          <a:p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1 - https://donorbox.org/nonprofit-blog/grant-proposals/</a:t>
            </a:r>
          </a:p>
        </p:txBody>
      </p:sp>
    </p:spTree>
    <p:extLst>
      <p:ext uri="{BB962C8B-B14F-4D97-AF65-F5344CB8AC3E}">
        <p14:creationId xmlns:p14="http://schemas.microsoft.com/office/powerpoint/2010/main" val="56079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AD7-ABEE-6C4C-A163-6C198CA9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grants are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7476-8FC8-8241-965F-CDC9AC58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34" y="1528549"/>
            <a:ext cx="7799696" cy="4062049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Operating support or unrestricted funding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a grant for day-to-day operating costs. It is used to support the general work of an organization and is not dedicated to a particular purpose or project. (these are usually your bigger funder, prov/feds)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Capital support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most commonly given for specific capital campaigns.  These involve building construction or acquisition, land acquisition, renovations, remodeling, or the rehabilitating of property.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 development grants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restricted funding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provide funding for a particular purpose or project. This is the most common type of grant funding.</a:t>
            </a:r>
          </a:p>
          <a:p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1 - https://donorbox.org/nonprofit-blog/grant-proposals/</a:t>
            </a:r>
          </a:p>
        </p:txBody>
      </p:sp>
    </p:spTree>
    <p:extLst>
      <p:ext uri="{BB962C8B-B14F-4D97-AF65-F5344CB8AC3E}">
        <p14:creationId xmlns:p14="http://schemas.microsoft.com/office/powerpoint/2010/main" val="3328889610"/>
      </p:ext>
    </p:extLst>
  </p:cSld>
  <p:clrMapOvr>
    <a:masterClrMapping/>
  </p:clrMapOvr>
</p:sld>
</file>

<file path=ppt/theme/theme1.xml><?xml version="1.0" encoding="utf-8"?>
<a:theme xmlns:a="http://schemas.openxmlformats.org/drawingml/2006/main" name="SLSG Theme">
  <a:themeElements>
    <a:clrScheme name="SLSG Colour Palette">
      <a:dk1>
        <a:srgbClr val="221F1F"/>
      </a:dk1>
      <a:lt1>
        <a:sysClr val="window" lastClr="FFFFFF"/>
      </a:lt1>
      <a:dk2>
        <a:srgbClr val="423C3D"/>
      </a:dk2>
      <a:lt2>
        <a:srgbClr val="FFFFFF"/>
      </a:lt2>
      <a:accent1>
        <a:srgbClr val="969ACC"/>
      </a:accent1>
      <a:accent2>
        <a:srgbClr val="4DB3CF"/>
      </a:accent2>
      <a:accent3>
        <a:srgbClr val="969ACC"/>
      </a:accent3>
      <a:accent4>
        <a:srgbClr val="4DB3CF"/>
      </a:accent4>
      <a:accent5>
        <a:srgbClr val="423C3D"/>
      </a:accent5>
      <a:accent6>
        <a:srgbClr val="423C3D"/>
      </a:accent6>
      <a:hlink>
        <a:srgbClr val="4DB3CF"/>
      </a:hlink>
      <a:folHlink>
        <a:srgbClr val="969A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23164</TotalTime>
  <Words>1652</Words>
  <Application>Microsoft Office PowerPoint</Application>
  <PresentationFormat>On-screen Show (4:3)</PresentationFormat>
  <Paragraphs>318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Merriweather</vt:lpstr>
      <vt:lpstr>Times New Roman</vt:lpstr>
      <vt:lpstr>Wingdings</vt:lpstr>
      <vt:lpstr>SLSG Theme</vt:lpstr>
      <vt:lpstr>Grant Writing Essentials</vt:lpstr>
      <vt:lpstr>Sport Law &amp; Strategy Group</vt:lpstr>
      <vt:lpstr>Our Values + Our Team</vt:lpstr>
      <vt:lpstr>Agenda</vt:lpstr>
      <vt:lpstr>Addressing challenges</vt:lpstr>
      <vt:lpstr>The Process</vt:lpstr>
      <vt:lpstr>What is a Grant?</vt:lpstr>
      <vt:lpstr>What is a Grant?</vt:lpstr>
      <vt:lpstr>What types of grants are available?</vt:lpstr>
      <vt:lpstr>What is a Grant Proposal</vt:lpstr>
      <vt:lpstr>PowerPoint Presentation</vt:lpstr>
      <vt:lpstr>Project idea – write a concept plan</vt:lpstr>
      <vt:lpstr>Seek Funding</vt:lpstr>
      <vt:lpstr>Research Funder</vt:lpstr>
      <vt:lpstr>Grant History</vt:lpstr>
      <vt:lpstr>The Proposal</vt:lpstr>
      <vt:lpstr> Common Components of a Proposal</vt:lpstr>
      <vt:lpstr>Title</vt:lpstr>
      <vt:lpstr>Executive Summary/Abstract</vt:lpstr>
      <vt:lpstr>Introduction</vt:lpstr>
      <vt:lpstr>Stat on Jumpstart website</vt:lpstr>
      <vt:lpstr>Organizational Background (Who)</vt:lpstr>
      <vt:lpstr>Statement of need (Why)</vt:lpstr>
      <vt:lpstr>Goals/Objectives (What)</vt:lpstr>
      <vt:lpstr>Methodology &amp; Design (How)</vt:lpstr>
      <vt:lpstr>Evaluation </vt:lpstr>
      <vt:lpstr>Sustainability</vt:lpstr>
      <vt:lpstr>Budget</vt:lpstr>
      <vt:lpstr>Revenues</vt:lpstr>
      <vt:lpstr>Expenses</vt:lpstr>
      <vt:lpstr>Conclusion</vt:lpstr>
      <vt:lpstr>Appendices</vt:lpstr>
      <vt:lpstr>Do’s and Don’t’s</vt:lpstr>
      <vt:lpstr>DO</vt:lpstr>
      <vt:lpstr>DON’T</vt:lpstr>
      <vt:lpstr>Grant-writing &amp; Job Hunting…</vt:lpstr>
      <vt:lpstr>Review</vt:lpstr>
      <vt:lpstr>Review</vt:lpstr>
      <vt:lpstr>Quick Evaluation – 8 questions</vt:lpstr>
      <vt:lpstr>Any Questions or Comments?</vt:lpstr>
      <vt:lpstr>Upcoming Webinars</vt:lpstr>
      <vt:lpstr>For more information: Robin Witty rlw@sportlaw.ca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Hazel Faith Tenefrancia</dc:creator>
  <cp:lastModifiedBy>Robin Witty</cp:lastModifiedBy>
  <cp:revision>34</cp:revision>
  <cp:lastPrinted>2018-10-24T15:02:20Z</cp:lastPrinted>
  <dcterms:created xsi:type="dcterms:W3CDTF">2015-10-14T00:49:39Z</dcterms:created>
  <dcterms:modified xsi:type="dcterms:W3CDTF">2021-03-23T21:26:54Z</dcterms:modified>
</cp:coreProperties>
</file>